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56" r:id="rId2"/>
    <p:sldId id="257" r:id="rId3"/>
    <p:sldId id="279" r:id="rId4"/>
    <p:sldId id="280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4AA7E9-F1AD-40AD-B8BF-A2729BA8E8BE}" type="datetimeFigureOut">
              <a:rPr lang="ru-RU" smtClean="0"/>
              <a:t>30.07.2020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67E21-D502-452B-9467-05F8148F56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135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67E21-D502-452B-9467-05F8148F563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884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087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335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067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889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859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267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91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441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788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787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810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877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rostovnadonu.bezformata.com/word/abilimpiks/7432319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shutniki.club/wp-content/uploads/2019/11/otkrytka_s_dnem_proftehobrazovaniya_14_120734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9" y="260648"/>
            <a:ext cx="2769820" cy="202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25052" y="32792"/>
            <a:ext cx="603041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02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октября 2020 года наша страна будет отмечать 80-летний юбилей системы профессионально-технического образования.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02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октября 1940 года был принят указ Президиума Верхового Совета СССР «О государственных трудовых резервах СССР».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 Люди всегда признавали, что важным и престижным может стать любой труд, но многое зависит от того, как человек будет относиться к своему труду, как будет выполнять свою работу, очень важно чтобы работа выполнялась добросовестно и имела высокое качество.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Профтехобразование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система, цель которой дать человеку профессию. Профессия дает возможность трудоустройства. Обучение построено таким образом, что в ходе процесса, воспитывается профессионал и всесторонне развитая личность, которая способна приносить обществу существенную пользу.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2852936"/>
            <a:ext cx="835292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Историческая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справка: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Днем рождения системы профессионально-технического образования считается 2 сентября 1940 года, когда был принят указ Президиума Верховного Совета СССР «О государственных трудовых резервах СССР», которым были определены три типа училищ: ремесленные, железнодорожные и школы фабрично-заводского обучения.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 Многие профессии имеют свой особый день – день, который является профессиональным праздником, этот день позволяет подвести итоги, определить профессиональную значимость работы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400" dirty="0"/>
              <a:t> </a:t>
            </a:r>
            <a:endParaRPr lang="ru-RU" sz="1400" dirty="0" smtClean="0"/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11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июня на совещании Министерства просвещения РФ с руководителями региональных органов исполнительной власти в сфере образования под председательством Первого заместителя Министра просвещения Российской Федерации Дмитрия Глушко прошло обсуждение хода подготовки к празднованию 80-летия профессионально-технического образования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Министерством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общего и профессионального образования Ростовской области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мероприятий празднования 80-летия системы профессионально-технического образования в Ростовской области, в рамках которого запланированы дискуссионные площадки, круглые столы, торжественные собрания, а также профессиональные конкурсы и фестивали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330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393692"/>
            <a:ext cx="5022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Победители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чемпионата «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Абилимпикс-2017»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Ростовской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4858" y="1040023"/>
            <a:ext cx="903649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Компетенция </a:t>
            </a:r>
            <a:r>
              <a:rPr lang="ru-RU" sz="16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«Сетевое и системное администрирование»</a:t>
            </a:r>
            <a:endParaRPr lang="ru-RU" sz="1600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1 место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Майкоглуян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Вартерес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Гаспарович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ГБПОУ РО «Ростовский -на- Дону колледж связи и информатики»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место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-Беляков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Даниил Игоревич- ГБПОУ РО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Волгодонский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техникум  информационных технологий бизнеса и дизайна» имени В.В Самарского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место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-Саркисян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Михаил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Григориевич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ГБПОУ РО «Ростовский –на -Дону колледж информатизации и управления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</a:t>
            </a:r>
            <a:endParaRPr lang="ru-RU" sz="1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Компетенция «Портной»</a:t>
            </a:r>
            <a:endParaRPr lang="ru-RU" sz="1600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место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-Кравченко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Анна Михайловна   - ФКПОУ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Новочеркасский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технологический техникум-интернат» Минтруда России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место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-Чайкина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Виктория Сергеевна  -   ФКПОУ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Новочеркасский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технологический техникум-интернат» Минтруда России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место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Сапцына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Елена Александровна     -   ФКПОУ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Новочеркасский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технологический техникум-интернат» Минтруда России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Компетенция «Учитель начальных классов»</a:t>
            </a:r>
            <a:endParaRPr lang="ru-RU" sz="1600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место-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Дзедзь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Артем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Анатольевич-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ГБПОУ РО «Константиновский педагогический колледж»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место-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Евлахова Виктория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Васильевна-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ГБПОУ РО «Константиновский педагогический колледж»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место  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Мелещенко Анастасия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Михайловна-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 ГБПОУ РО «Шахтинский педагогический колледж»                </a:t>
            </a:r>
          </a:p>
        </p:txBody>
      </p:sp>
      <p:pic>
        <p:nvPicPr>
          <p:cNvPr id="6" name="Picture 2" descr="C:\Users\Семья\Desktop\Новый рисунок (2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8495"/>
            <a:ext cx="1037566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929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4644008" y="470992"/>
            <a:ext cx="4392488" cy="1368152"/>
          </a:xfrm>
          <a:prstGeom prst="snip2Diag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11 компетенций</a:t>
            </a:r>
          </a:p>
          <a:p>
            <a:pPr algn="ctr"/>
            <a:r>
              <a:rPr lang="ru-RU" b="1" dirty="0" smtClean="0"/>
              <a:t>73 участника</a:t>
            </a:r>
          </a:p>
          <a:p>
            <a:pPr algn="ctr"/>
            <a:r>
              <a:rPr lang="ru-RU" b="1" dirty="0" smtClean="0"/>
              <a:t>77 экспертов</a:t>
            </a:r>
          </a:p>
          <a:p>
            <a:pPr algn="ctr"/>
            <a:r>
              <a:rPr lang="ru-RU" b="1" dirty="0" smtClean="0"/>
              <a:t>140 волонтеров</a:t>
            </a:r>
          </a:p>
          <a:p>
            <a:pPr algn="ctr"/>
            <a:r>
              <a:rPr lang="ru-RU" b="1" dirty="0" smtClean="0"/>
              <a:t>37 образовательных организаций</a:t>
            </a:r>
            <a:endParaRPr lang="ru-RU" b="1" dirty="0"/>
          </a:p>
        </p:txBody>
      </p:sp>
      <p:pic>
        <p:nvPicPr>
          <p:cNvPr id="5" name="Picture 8" descr="http://redsuvenir.ru/images/products/OASIS/10654703_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100" y="2000970"/>
            <a:ext cx="2869181" cy="215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 rot="801032">
            <a:off x="6785397" y="2594590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://www.nkptiu.ru/doc/bpoo/foto/abilim/2018/abilim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60120"/>
            <a:ext cx="3149552" cy="184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nkptiu.ru/doc/bpoo/foto/abilim/2018/abilim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85" t="2531" r="128" b="-2531"/>
          <a:stretch/>
        </p:blipFill>
        <p:spPr bwMode="auto">
          <a:xfrm>
            <a:off x="179513" y="275724"/>
            <a:ext cx="2305070" cy="177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nkptiu.ru/doc/bpoo/foto/abilim/2018/abilim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69"/>
          <a:stretch/>
        </p:blipFill>
        <p:spPr bwMode="auto">
          <a:xfrm>
            <a:off x="179513" y="4225848"/>
            <a:ext cx="2602516" cy="202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www.nkptiu.ru/doc/bpoo/foto/abilim/2018/abilim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372" y="4453777"/>
            <a:ext cx="2577052" cy="171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s://don24.ru/uploads/2017/OKTOBER/%D0%B0%D0%B1%D0%B8%D0%BB%D0%B8%D0%BC%D0%BF%D0%B8%D0%BA%D1%813-59f2f231167bb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572" y="4418885"/>
            <a:ext cx="2701667" cy="18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Abilimpiks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247925"/>
            <a:ext cx="2638348" cy="175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 descr="abilimpi5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3" b="12879"/>
          <a:stretch/>
        </p:blipFill>
        <p:spPr bwMode="auto">
          <a:xfrm>
            <a:off x="2782029" y="151476"/>
            <a:ext cx="1565461" cy="1981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029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393692"/>
            <a:ext cx="5022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Победители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чемпионата «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Абилимпикс-2018»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Ростовской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4168" y="188640"/>
            <a:ext cx="878497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algn="ctr"/>
            <a:r>
              <a:rPr lang="ru-RU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ШКОЛЬНИКИ</a:t>
            </a:r>
          </a:p>
          <a:p>
            <a:endParaRPr lang="ru-RU" dirty="0" smtClean="0"/>
          </a:p>
          <a:p>
            <a:r>
              <a:rPr lang="ru-RU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Компетенция</a:t>
            </a:r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- </a:t>
            </a:r>
            <a:r>
              <a:rPr lang="ru-RU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Бисероплетение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место-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Чупрякова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Валерия Сергеевна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ГКОУ РО Таганрогская школа №1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место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Усова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Юлия Юрьевна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Гуковская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школа-интернат № 12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место -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Черней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Татьяна Михайловна -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ГКОУ 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Развиленская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школа-интернат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Компетенция  - </a:t>
            </a:r>
            <a:r>
              <a:rPr lang="ru-RU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«Кулинарное дело»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Бочарова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Анастасия Евгеньевна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Панян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Илона -ГКОУ РО Таганрогская школа № 1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место-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Аладьин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Антон Владимирович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Коломейченко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Кирилл Алексеевич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ГКОУ РО Донецкая школа - интернат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место-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Мартыненкова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Екатерина Валерьевна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Булынин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Игорь Сергеевич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ГКОУ 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Гуковская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школа-интернат №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/>
              <a:t> </a:t>
            </a:r>
          </a:p>
        </p:txBody>
      </p:sp>
      <p:pic>
        <p:nvPicPr>
          <p:cNvPr id="6" name="Picture 2" descr="C:\Users\Семья\Desktop\Новый рисунок (2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8495"/>
            <a:ext cx="1037566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72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340768"/>
            <a:ext cx="86409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</a:t>
            </a:r>
          </a:p>
          <a:p>
            <a:endParaRPr lang="ru-RU" dirty="0"/>
          </a:p>
          <a:p>
            <a:r>
              <a:rPr lang="ru-RU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Компетенция</a:t>
            </a:r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- </a:t>
            </a:r>
            <a:r>
              <a:rPr lang="ru-RU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«Торговля»</a:t>
            </a:r>
            <a:endParaRPr lang="ru-RU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место-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Бондаренко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 Андреевич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ООО "Лента" ТК -149 г. Новочеркасск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место-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Торгашина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Светлана Александровна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ООО Пятерочка № 8367 г. Новочеркасск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место-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Лыманюк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Василий Александрович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ИП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Мамаева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Компетенция - </a:t>
            </a:r>
            <a:r>
              <a:rPr lang="ru-RU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»Ремонт обуви»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место-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Мелетинская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Ксения Андреевна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ФКПОУ "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Новочеркасский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технологический техникум-интернат " Минтруда России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место-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Лебедев Александр Николаевич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ФКПОУ "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Новочеркасский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технологический техникум-интернат " Минтруда России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3место-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Рубанова Дарья Игоревна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ФКПОУ "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Новочеркасский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технологический техникум-интернат " Минтруда России</a:t>
            </a:r>
          </a:p>
          <a:p>
            <a:r>
              <a:rPr lang="ru-RU" dirty="0"/>
              <a:t>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1984" y="404664"/>
            <a:ext cx="5382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Победители чемпионата «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Абилимпикс-2018»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Ростовской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Семья\Desktop\Новый рисунок (2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8495"/>
            <a:ext cx="1037566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591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1984" y="404664"/>
            <a:ext cx="5382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Победители чемпионата «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Абилимпикс-2018»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Ростовской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Семья\Desktop\Новый рисунок (2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8495"/>
            <a:ext cx="1037566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9566" y="948690"/>
            <a:ext cx="892899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СТУДЕНТЫ</a:t>
            </a:r>
          </a:p>
          <a:p>
            <a:r>
              <a:rPr lang="ru-RU" sz="16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Компетенция – «</a:t>
            </a:r>
            <a:r>
              <a:rPr lang="ru-RU" sz="1600" b="1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-Дизайн»</a:t>
            </a:r>
          </a:p>
          <a:p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место-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Реук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Анна Владимировна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ФКПОУ "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Новочеркасский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технологический техникум-интернат " Минтруда России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место-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Барцевич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Роман Анатольевич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ФКПОУ "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Новочеркасский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технологический техникум-интернат " Минтруда России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место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Гарнага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Екатерина Валерьевна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ФКПОУ "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Новочеркасский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технологический техникум-интернат " Минтруда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Компетенция 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«Сетевое </a:t>
            </a:r>
            <a:r>
              <a:rPr lang="ru-RU" sz="16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системное 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администрирование»</a:t>
            </a:r>
          </a:p>
          <a:p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место-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Донсков Алексей Иванович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ГБПОУ РО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Волгодонский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техникум информационных технологий,  бизнеса и дизайна имени В.В. Самарского» 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место -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Кобзарь Игнат Владимирович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-    ГБПОУ РО "Ростовский на-Дону колледж связи и информатики"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место-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Жибоедов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Андрей Глебович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-  ГБПОУ РО  «Ростовский-на-дону  колледж информатизации и управления»       </a:t>
            </a:r>
          </a:p>
        </p:txBody>
      </p:sp>
    </p:spTree>
    <p:extLst>
      <p:ext uri="{BB962C8B-B14F-4D97-AF65-F5344CB8AC3E}">
        <p14:creationId xmlns:p14="http://schemas.microsoft.com/office/powerpoint/2010/main" val="2962648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582341"/>
            <a:ext cx="871296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Компетенция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«Разработка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программного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обеспечения»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(программирование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место-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Спиридонов Александр Евгеньевич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ФКПОУ "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Новочеркасский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технологический техникум-интернат" Минтруда России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место-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Гладунов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Анатольевич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ФКПОУ "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Новочеркасский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технологический техникум-интернат" Минтруда России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место-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Поповян Тарас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Ованесович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  ГБПОУ РО "Ростовский колледж связи информатики"   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Компетенция – «Поварское дело»</a:t>
            </a:r>
          </a:p>
          <a:p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место-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Трапезников Сергей Сергеевич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ГБПОУ РО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Новочеркасский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колледж промышленных технологий и управления»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место-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Кокархаев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Никита Сергеевич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ГБПОУ РО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Новочеркасский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колледж промышленных технологий и управления»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место-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Радостев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Алексей Алексеевич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ГБПОУ РО 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Волгодонский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техникум общественного питания и торговли»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23728" y="260648"/>
            <a:ext cx="540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Победители чемпионата «Абилимпикс-2018» Ростовской области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Семья\Desktop\Новый рисунок (2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8495"/>
            <a:ext cx="1037566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9006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404664"/>
            <a:ext cx="5382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Победители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чемпионата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«Абилимпикс-2018» Ростовской области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Семья\Desktop\Новый рисунок (2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8495"/>
            <a:ext cx="1037566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7504" y="1246647"/>
            <a:ext cx="8840852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Компетенция </a:t>
            </a:r>
            <a:r>
              <a:rPr lang="ru-RU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«Кирпичная кладка»</a:t>
            </a:r>
          </a:p>
          <a:p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место-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ХабибовМислимИлхомович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ГБПОУ РО "Ростовский -на- Дону строительный колледж"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место-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Быкадоров Валерий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Игоревич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ГБПОУ РО "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Гуковский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строительный техникум»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место-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БенбиновБатрДжангарович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ГБПОУ РО "Ростовский -на- Дону строительный колледж"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Компетенция – «Портной»</a:t>
            </a:r>
          </a:p>
          <a:p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место-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Слынько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Виолетта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Юрьевна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ФКПОУ "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Новочеркасский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технологический техникум-интернат " Минтруда России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место-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Крылова Виктория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Вячеславовна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ФКПОУ "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Новочеркасский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технологический техникум-интернат " Минтруда России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место-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Сорокина Надежда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Евгеньевна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ФКПОУ "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Новочеркасский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технологический техникум-интернат " Минтруда России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6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Компетенция – «Учитель </a:t>
            </a:r>
            <a:r>
              <a:rPr lang="ru-RU" sz="16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начальных 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классов»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место - 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Евлахова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ВикторияВасильевна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ГБПОУ РО «Константиновский педагогический колледж»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место - 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Агафонова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ЕленаЮрьевна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ГБПОУ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Волгодонский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педагогический колледж»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место - 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Мелещенко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АнастасияМихайловна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ГБПОУ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 «Шахтинский педагогический колледж»</a:t>
            </a:r>
          </a:p>
        </p:txBody>
      </p:sp>
    </p:spTree>
    <p:extLst>
      <p:ext uri="{BB962C8B-B14F-4D97-AF65-F5344CB8AC3E}">
        <p14:creationId xmlns:p14="http://schemas.microsoft.com/office/powerpoint/2010/main" val="26303000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4841087" y="180613"/>
            <a:ext cx="4392488" cy="2016224"/>
          </a:xfrm>
          <a:prstGeom prst="snip2DiagRect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4 компетенции-школьники</a:t>
            </a:r>
          </a:p>
          <a:p>
            <a:pPr algn="ctr"/>
            <a:r>
              <a:rPr lang="ru-RU" b="1" dirty="0" smtClean="0"/>
              <a:t>11 компетенций- студенты</a:t>
            </a:r>
          </a:p>
          <a:p>
            <a:pPr algn="ctr"/>
            <a:r>
              <a:rPr lang="ru-RU" b="1" dirty="0" smtClean="0"/>
              <a:t>3 компетенции- специалисты</a:t>
            </a:r>
          </a:p>
          <a:p>
            <a:pPr algn="ctr"/>
            <a:r>
              <a:rPr lang="ru-RU" b="1" dirty="0" smtClean="0"/>
              <a:t>участников</a:t>
            </a:r>
          </a:p>
          <a:p>
            <a:pPr algn="ctr"/>
            <a:r>
              <a:rPr lang="ru-RU" b="1" dirty="0" smtClean="0"/>
              <a:t>экспертов</a:t>
            </a:r>
          </a:p>
          <a:p>
            <a:pPr algn="ctr"/>
            <a:r>
              <a:rPr lang="ru-RU" b="1" dirty="0" smtClean="0"/>
              <a:t>волонтеров</a:t>
            </a:r>
          </a:p>
          <a:p>
            <a:pPr algn="ctr"/>
            <a:r>
              <a:rPr lang="ru-RU" b="1" dirty="0" err="1" smtClean="0"/>
              <a:t>образовтельных</a:t>
            </a:r>
            <a:r>
              <a:rPr lang="ru-RU" b="1" dirty="0" smtClean="0"/>
              <a:t> организаций</a:t>
            </a:r>
            <a:endParaRPr lang="ru-RU" b="1" dirty="0"/>
          </a:p>
        </p:txBody>
      </p:sp>
      <p:pic>
        <p:nvPicPr>
          <p:cNvPr id="5" name="Picture 8" descr="http://redsuvenir.ru/images/products/OASIS/10654703_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138" y="2201199"/>
            <a:ext cx="2669105" cy="200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 rot="801032">
            <a:off x="6785397" y="2594590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http://www.nkptiu.ru/doc/bpoo/foto/abilim/abilimp2019/abilimp1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88" y="374458"/>
            <a:ext cx="2736304" cy="182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.nkptiu.ru/doc/bpoo/foto/abilim/abilimp2019/abilimp1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88" y="2513813"/>
            <a:ext cx="2759356" cy="183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www.nkptiu.ru/doc/bpoo/foto/abilim/abilimp2019/abilimp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114703"/>
            <a:ext cx="1741782" cy="3252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Abilimpiks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97" y="4797152"/>
            <a:ext cx="2661338" cy="177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Abilimpiks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228567"/>
            <a:ext cx="3672408" cy="2445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8" name="Picture 14" descr="http://www.nkptiu.ru/doc/bpoo/foto/abilim/abilimp2019/abilimp8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644" y="4791217"/>
            <a:ext cx="2270235" cy="1714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Семья\Desktop\Новый рисунок (2)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604" y="112864"/>
            <a:ext cx="902221" cy="100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4130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404664"/>
            <a:ext cx="5382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Победители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чемпионата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Абилимпикс-2019»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Ростовской области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Семья\Desktop\Новый рисунок (2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8495"/>
            <a:ext cx="1037566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779912" y="1268760"/>
            <a:ext cx="17960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1916832"/>
            <a:ext cx="871296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Компетенция 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«</a:t>
            </a:r>
            <a:r>
              <a:rPr lang="ru-RU" sz="1600" b="1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Бисероплетение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место –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Катасонова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Анастасия Алексеевна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ГКОУ РО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Гуковская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школа-интернат № 12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место –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Коптель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Сергей Денисович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ГКОУ РО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Гуковская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школа-интернат № 12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место –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Усова Юлия Юрьевна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ГКОУ РО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Гуковская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школа-интернат № 12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Компетенция 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«Кулинарное дело»</a:t>
            </a:r>
          </a:p>
          <a:p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место –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Аладьин Антон Владимирович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Закотнова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Надежда Андреевна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ГКОУ РО Донецкая школа - интернат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место –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Полевая Анастасия Владимировна,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Булынин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Игорь Сергеевич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ГКОУ РО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Гуковская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школа-интернат № 12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место -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Маланин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Владислав Владимирович, Макарова Валерия Михайловна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ГКОУ РО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Развиленская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школа-интернат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3531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0062" y="1556792"/>
            <a:ext cx="87129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Компетенция </a:t>
            </a:r>
            <a:r>
              <a:rPr lang="ru-RU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«Художественное вышивание»</a:t>
            </a:r>
          </a:p>
          <a:p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место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Лобихина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Вероника Александровна - ГКОУ РО Таганрогская специальная школа № 19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место –Васютина Валентина Павловна - ГКОУ 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Шахтинская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специальная школа-интернат № 16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место -Наконечная Марьяна Денисовна - ГКОУ 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Гуковская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школа-интернат № 12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Компетенция </a:t>
            </a:r>
            <a:r>
              <a:rPr lang="ru-RU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«Торговля»</a:t>
            </a:r>
          </a:p>
          <a:p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место – Токарева Ольга Игоревна - МБОУ лицей №7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г.Новочеркасска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место –Кукушкина Татьяна Игоревна - ГКОУ РО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Развиленская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специальная  школа-интернат»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место -Королева Наталья Рустамовна - МБОУ СОШ № 17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г.Новочеркасс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404664"/>
            <a:ext cx="5382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Победители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чемпионата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Абилимпикс-2019»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Ростовской области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Семья\Desktop\Новый рисунок (2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8495"/>
            <a:ext cx="1037566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294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556792"/>
            <a:ext cx="87129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Абилимпикс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олимпиады по профессиональному мастерству инвалидов различных категорий. Само название движения – это сокращение от английского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Olympics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Abilities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(«Олимпиада возможностей»).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Инициатором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 является Японская организация по вопросам занятости пожилых людей, инвалидов и ищущих работу, которая была создана 1971 году.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Именно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 организация в 1972 году провела первый конкурс профессионального мастерства среди людей с ограниченными возможностями.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Ростовская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присоединилась к Национальному движению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 tooltip="Абилимпикс"/>
              </a:rPr>
              <a:t>Абилимпикс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и провела первый региональный чемпионат в 2016 году.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Главная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мероприятия - обеспечение эффективной профессиональной ориентации и мотивации обучающихся, выпускников и молодых специалистов с ограниченными возможностями здоровья к получению профессионального образования, содействие их трудоустройству и социокультурной адаптации на региональном рынке труда</a:t>
            </a:r>
          </a:p>
        </p:txBody>
      </p:sp>
      <p:pic>
        <p:nvPicPr>
          <p:cNvPr id="7" name="Picture 2" descr="C:\Users\Семья\Desktop\Новый рисунок (2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29695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07705" y="574089"/>
            <a:ext cx="6048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развития  чемпионатного движения «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Абилимпикс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в Ростовской области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506014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404664"/>
            <a:ext cx="53823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Победители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чемпионата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Абилимпикс-2019»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Ростовской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</a:p>
          <a:p>
            <a:pPr algn="ctr"/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Семья\Desktop\Новый рисунок (2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8495"/>
            <a:ext cx="1037566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7504" y="1604993"/>
            <a:ext cx="8856984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Компетенция </a:t>
            </a:r>
            <a:r>
              <a:rPr lang="ru-RU" sz="17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«Торговля»</a:t>
            </a:r>
            <a:endParaRPr lang="ru-RU" sz="1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место –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Лыманюк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Василий Александрович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Всероссийское общество инвалидов,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г.Новочеркасск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место –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Жинжило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Ольга Владимировна</a:t>
            </a:r>
          </a:p>
          <a:p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место - 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Рамазанова Юлия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Наджафовна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ГБУСОН РО «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Новочеркасский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дом-интернат для престарелых и инвалидов»</a:t>
            </a:r>
          </a:p>
          <a:p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Компетенция Ремонт обуви</a:t>
            </a:r>
            <a:endParaRPr lang="ru-RU" sz="1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место – 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Рожков Игорь Михайлович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ФКПОУ «НТТИ» Минтруда России</a:t>
            </a:r>
          </a:p>
          <a:p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место – 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Пастухов Андрей Михайлович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ФКПОУ «НТТИ» Минтруда России</a:t>
            </a:r>
          </a:p>
          <a:p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место - 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Кузнецова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Изобэль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Дмитриевна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ФКПОУ «НТТИ» Минтруда России</a:t>
            </a:r>
          </a:p>
          <a:p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Компетенция «Веб-дизайн»</a:t>
            </a:r>
            <a:endParaRPr lang="ru-RU" sz="1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место – 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Войнова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Лилия Сергеевна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ГБПОУ РО «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Новочеркасский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колледж промышленных технологий и управления»</a:t>
            </a:r>
          </a:p>
          <a:p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место – 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Бурова Галина Федоровна-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ГБПОУ РО «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Новочеркасский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колледж промышленных технологий и управления»</a:t>
            </a:r>
          </a:p>
          <a:p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место - 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Соболева Наталья Ивановна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ГБПОУ РО «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Новочеркасский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колледж промышленных технологий и управления»</a:t>
            </a:r>
          </a:p>
        </p:txBody>
      </p:sp>
    </p:spTree>
    <p:extLst>
      <p:ext uri="{BB962C8B-B14F-4D97-AF65-F5344CB8AC3E}">
        <p14:creationId xmlns:p14="http://schemas.microsoft.com/office/powerpoint/2010/main" val="39761795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404664"/>
            <a:ext cx="538234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Победители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чемпионата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Абилимпикс-2019»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Ростовской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</a:p>
          <a:p>
            <a:pPr algn="ctr"/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СТУДЕНТЫ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Семья\Desktop\Новый рисунок (2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8495"/>
            <a:ext cx="1037566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7503" y="1612155"/>
            <a:ext cx="880525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Компетенция </a:t>
            </a:r>
            <a:r>
              <a:rPr lang="ru-RU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«Поварское дело»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место –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Борисова Ульяна Андреевна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ГБПОУ РО «Азовский гуманитарно-технический колледж»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место –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Радостев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Алексей Алексеевич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ГБПОУ РО 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Волгодонский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техникум общественного питания и торговли»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место -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Кокархаев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Никита Сергеевич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ГБПОУ РО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Новочеркасский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колледж промышленных технологий и управления»</a:t>
            </a:r>
          </a:p>
          <a:p>
            <a:endParaRPr lang="ru-RU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Компетенция – «Администрирование </a:t>
            </a:r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 </a:t>
            </a:r>
            <a:r>
              <a:rPr lang="ru-RU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данных»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место –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Метальников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Анатолий Сергеевич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ФКПОУ «НТТИ» Минтруда России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место –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Демин Олег Сергеевич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ГБПОУ РО Таганрогский колледж морского приборостроения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место -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Мохамедов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Камран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Байрамович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ФКПОУ «НТТИ» Минтруда России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Компетенция </a:t>
            </a:r>
            <a:r>
              <a:rPr lang="ru-RU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«Разработка </a:t>
            </a:r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программного </a:t>
            </a:r>
            <a:r>
              <a:rPr lang="ru-RU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обеспечения»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место –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Апанов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Сергей Георгиевич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ФКПОУ «НТТИ» Минтруда России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место –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Ермаков Андрей Викторович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ФКПОУ «НТТИ» Минтруда России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место -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Мишина Ольга Николаевна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ФГБОУ ВО ЮРГПУ (НПИ)</a:t>
            </a:r>
          </a:p>
        </p:txBody>
      </p:sp>
    </p:spTree>
    <p:extLst>
      <p:ext uri="{BB962C8B-B14F-4D97-AF65-F5344CB8AC3E}">
        <p14:creationId xmlns:p14="http://schemas.microsoft.com/office/powerpoint/2010/main" val="8851126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404664"/>
            <a:ext cx="538234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Победители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чемпионата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Абилимпикс-2019»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Ростовской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</a:p>
          <a:p>
            <a:pPr algn="ctr"/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Семья\Desktop\Новый рисунок (2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8495"/>
            <a:ext cx="1037566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3528" y="1389549"/>
            <a:ext cx="878497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Компетенция </a:t>
            </a:r>
            <a:r>
              <a:rPr lang="ru-RU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«Веб-дизайн»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место –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Горозовская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Екатерина Александровна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ФКПОУ «НТТИ» Минтруда России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место –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Косяк Евгений Григорьевич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ФГБОУ ВО ЮРГПУ (НПИ)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место -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Щетинин Денис Сергеевич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ФКПОУ «НТТИ» Минтруда России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Компетенция </a:t>
            </a:r>
            <a:r>
              <a:rPr lang="ru-RU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«Выпечка </a:t>
            </a:r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осетинских </a:t>
            </a:r>
            <a:r>
              <a:rPr lang="ru-RU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пирогов»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место –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Бурханов Роман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Хамзатович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ГБПОУ РО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Новочеркасский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колледж промышленных технологий и управления»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место –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 Даниил Алексеевич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ГБПОУ РО «Таганрогский технологический техникум питания и торговли»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место -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Трапезников Сергей Сергеевич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ГБПОУ РО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Новочеркасский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колледж промышленных технологий и управления»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Компетенция </a:t>
            </a:r>
            <a:r>
              <a:rPr lang="ru-RU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«</a:t>
            </a:r>
            <a:r>
              <a:rPr lang="ru-RU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Выпечка </a:t>
            </a:r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осетинских </a:t>
            </a:r>
            <a:r>
              <a:rPr lang="ru-RU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пирогов</a:t>
            </a:r>
            <a:r>
              <a:rPr lang="ru-RU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»???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место –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Хасанов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Асхаб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Висханович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ФКПОУ «НТТИ» Минтруда России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место –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Моисеев Александр Борисович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ФКПОУ «НТТИ» Минтруда России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место -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Никитин Вадим Васильевич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ФКПОУ «НТТИ» Минтруда России</a:t>
            </a:r>
          </a:p>
        </p:txBody>
      </p:sp>
    </p:spTree>
    <p:extLst>
      <p:ext uri="{BB962C8B-B14F-4D97-AF65-F5344CB8AC3E}">
        <p14:creationId xmlns:p14="http://schemas.microsoft.com/office/powerpoint/2010/main" val="18358255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404664"/>
            <a:ext cx="538234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Победители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чемпионата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Абилимпикс-2019»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Ростовской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</a:p>
          <a:p>
            <a:pPr algn="ctr"/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Семья\Desktop\Новый рисунок (2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8495"/>
            <a:ext cx="1037566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3528" y="1628800"/>
            <a:ext cx="86409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Компетенция </a:t>
            </a:r>
            <a:r>
              <a:rPr lang="ru-RU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«Учитель </a:t>
            </a:r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начальных </a:t>
            </a:r>
            <a:r>
              <a:rPr lang="ru-RU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классов»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место –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Агафонова Елена Юрьевна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ГБПОУ РО "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Волгодонский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педагогический колледж"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место –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Палочкина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Анастасия Игоревна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ГБПОУ РО «Шахтинский педагогический колледж»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место -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Едрышова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Юлия Владимировна-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ГБПОУ РО «Зерноградский педагогический колледж»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Компетенция- « </a:t>
            </a:r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Кирпичная </a:t>
            </a:r>
            <a:r>
              <a:rPr lang="ru-RU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кладка»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место –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Бембинов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Батр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Джангарович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ГБПОУ РО «Ростовский-на-Дону строительный колледж»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место –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Мишина Ксения Олеговна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ГБПОУ РО «Ростовский-на-Дону строительный колледж»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место -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Наумкин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Евгений Витальевич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ГБПОУ РО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Белокалитвинский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технологический техникум (р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п. Шолоховский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01029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404664"/>
            <a:ext cx="538234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Победители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чемпионата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Абилимпикс-2019»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Ростовской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</a:p>
          <a:p>
            <a:pPr algn="ctr"/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Семья\Desktop\Новый рисунок (2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8495"/>
            <a:ext cx="1037566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1575" y="1230623"/>
            <a:ext cx="892899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Компетенция 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«Портной»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место –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Крылова Виктория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Вячеславовна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ФКПОУ «НТТИ» Минтруда России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место –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Сорокина Надежда Евгеньевна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ФКПОУ «НТТИ» Минтруда России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место -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Донченко Надежда Александровна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ГБПОУ РО «Таганрогский техникум строительной индустрии и технологий»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6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Компетенция 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«Обработка текста»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место –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Шубник Алексей Андреевич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ГБПОУ РО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Новочеркасский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колледж промышленных технологий и управления»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место –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Копосов Геннадий Николаевич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ГБПОУ РО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Новочеркасский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колледж промышленных технологий и управления»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место -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Шубник Андрей Андреевич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ГБПОУ РО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Новочеркасский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колледж промышленных технологий и управления»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6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Компетенция 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«Промышленная робототехника»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место –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Кундриков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Роман Алексеевич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ГБПОУ РО «Ростовский-на-Дону колледж радиоэлектроники, информационных и промышленных технологий»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место –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Шестернин Алексей Валерьевич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ГБПОУ РО «Донской промышленно-технический колледж (ПУ№8)» имени Б.Н. Слюсаря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место -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Зяблов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Игорь Алексеевич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ГБПОУ РО «Донской промышленно-технический колледж (ПУ№8)» имени Б.Н. Слюсаря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8401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abilympicspro.ru/netcat_files/multifile/574/IMG_89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677" y="116632"/>
            <a:ext cx="3168352" cy="21109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abilympicspro.ru/netcat_files/multifile/574/1_den_30_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3" y="116632"/>
            <a:ext cx="3131840" cy="208195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8" name="Рисунок 7" descr="http://www.nkptiu.ru/doc/bpoo/foto/abilim/2017/abilim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28790"/>
            <a:ext cx="3168352" cy="2137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0" name="Picture 6" descr="http://www.rostobr.ru/yanval/documents/news/23.11.2018/1/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94" y="2094371"/>
            <a:ext cx="2805334" cy="2104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https://s15.stc.all.kpcdn.net/share/i/4/1592024/wx108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66"/>
          <a:stretch/>
        </p:blipFill>
        <p:spPr bwMode="auto">
          <a:xfrm>
            <a:off x="6313029" y="160480"/>
            <a:ext cx="2741327" cy="20938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4" name="Picture 10" descr="http://www.rostobr.ru/yanval/documents/news/20.12.2017/1/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50" y="4236044"/>
            <a:ext cx="5329556" cy="20089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Семья\Desktop\Новый рисунок (2)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219526"/>
            <a:ext cx="1951863" cy="19522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3" name="Рисунок 12" descr="http://www.nkptiu.ru/doc/bpoo/foto/abilim/abilimp2019/abilimp1.JP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202" y="2260387"/>
            <a:ext cx="3600400" cy="1990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69176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335846"/>
            <a:ext cx="864096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марте 2017 года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Новочеркасский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колледж промышленных технологий и управления определен базовой организацией по поддержке системы регионального инклюзивного образования инвалидов и лиц с ограниченными возможностями здоровья. В базовой организации созданы структурные подразделения Региональный центр развития движения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Абилимпикс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и Региональный центр волонтерского движения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Абилимпикс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 по 26 октября 2017 года в Ростовской области проведен Второй региональный чемпионат по профессиональному мастерству среди людей с инвалидностью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Абилимпикс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r>
              <a:rPr lang="ru-RU" dirty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чемпионат проводился на двух площадках: в Новочеркасском колледже промышленных технологий и управления и Шахтинском техникуме дизайна и сервиса «Дон-Текс»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Партнерами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чемпионата выступили: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потребительского рынка Ростовской области;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информационных технологий и связи Ростовской области;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Комиссия по информационной и молодежной политике, нравственному и патриотическому воспитанию общественной палаты Ростовской области;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Союз работодателей Ростовской области;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Торгово-промышленная палата г. Новочеркасска;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компаний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Вкуснолюбов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банк «Центр-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»; 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компания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Автолюкс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Южный институт охраны труда и промышленной безопасности компании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Атон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компания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Сладофф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и другие партнеры.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234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7630" y="476672"/>
            <a:ext cx="878497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Региональный чемпионат профессионального мастерства среди людей с инвалидностью и ОВЗ ежегодно проводится в Ростовской области с увеличением количества компетенций и категорий участников.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Движение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Абилимпикс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стало важной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частью системы выявления и сопровождения талантливых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студентов.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целях обеспечения необходимых организационных и методических условий для инклюзивного среднего профессионального образования и профессионального обучения инвалидов и лиц с ограниченными возможностями здоровья в 2018 году в Ростовской области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 ресурсный учебно-методический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на базе ГБПОУ РО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Новочеркасский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колледж промышленных технологий и управления»,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по: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разработке нормативной и организационно-распорядительной документации,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методическому обеспечению деятельности базовой профессиональной образовательной организации;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семинаров, повышения квалификации;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организации, сопровождению и мониторингу конкурсов профессионального мастерства для инвалидов и лиц с ограниченными возможностями здоровья;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обобщению данных мониторингов получения среднего профессионального образования и профессионального обучения инвалидов и обучающихся с ограниченными возможностями здоровья, обработке и анализу данных, подготовке оперативных справок и аналитических материалов.</a:t>
            </a:r>
          </a:p>
        </p:txBody>
      </p:sp>
    </p:spTree>
    <p:extLst>
      <p:ext uri="{BB962C8B-B14F-4D97-AF65-F5344CB8AC3E}">
        <p14:creationId xmlns:p14="http://schemas.microsoft.com/office/powerpoint/2010/main" val="701042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nkptiu.ru/doc/bpoo/foto/abilim/2016/abilim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579855" cy="236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nkptiu.ru/doc/bpoo/foto/abilim/2016/abilim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908720"/>
            <a:ext cx="1824202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nkptiu.ru/doc/bpoo/foto/abilim/2016/abilim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608262"/>
            <a:ext cx="187220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nkptiu.ru/doc/bpoo/foto/abilim/2016/abilim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012418"/>
            <a:ext cx="2523652" cy="168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с двумя вырезанными противолежащими углами 7"/>
          <p:cNvSpPr/>
          <p:nvPr/>
        </p:nvSpPr>
        <p:spPr>
          <a:xfrm>
            <a:off x="4335394" y="620688"/>
            <a:ext cx="4362372" cy="1152128"/>
          </a:xfrm>
          <a:prstGeom prst="snip2Diag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4 компетенции</a:t>
            </a:r>
          </a:p>
          <a:p>
            <a:pPr algn="ctr"/>
            <a:r>
              <a:rPr lang="ru-RU" b="1" dirty="0" smtClean="0"/>
              <a:t>22 участника</a:t>
            </a:r>
          </a:p>
          <a:p>
            <a:pPr algn="ctr"/>
            <a:r>
              <a:rPr lang="ru-RU" b="1" dirty="0" smtClean="0"/>
              <a:t>12 образовательных организаций</a:t>
            </a:r>
          </a:p>
          <a:p>
            <a:pPr algn="ctr"/>
            <a:r>
              <a:rPr lang="ru-RU" b="1" dirty="0" smtClean="0"/>
              <a:t>26 экспертов</a:t>
            </a:r>
            <a:endParaRPr lang="ru-RU" b="1" dirty="0"/>
          </a:p>
        </p:txBody>
      </p:sp>
      <p:pic>
        <p:nvPicPr>
          <p:cNvPr id="3080" name="Picture 8" descr="http://redsuvenir.ru/images/products/OASIS/10654703_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7" y="1849304"/>
            <a:ext cx="2869181" cy="215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 rot="723380">
            <a:off x="6812708" y="2495737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C:\Users\Семья\Desktop\Новый рисунок (2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12418"/>
            <a:ext cx="2304256" cy="255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109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86000" y="393692"/>
            <a:ext cx="50223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Победители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чемпионата «Абилимпикс-2016» Ростовской области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5" y="1268760"/>
            <a:ext cx="806489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Компетенция «Поварское </a:t>
            </a:r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дело</a:t>
            </a:r>
            <a:r>
              <a:rPr lang="ru-RU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Василенко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Владислав Олегович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-ГБПОУ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Новочеркасский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колледж промышленных технологий и управления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u="sng" dirty="0"/>
              <a:t> </a:t>
            </a:r>
            <a:endParaRPr lang="ru-RU" u="sng" dirty="0" smtClean="0"/>
          </a:p>
          <a:p>
            <a:endParaRPr lang="ru-RU" u="sng" dirty="0"/>
          </a:p>
          <a:p>
            <a:endParaRPr lang="ru-RU" u="sng" dirty="0" smtClean="0"/>
          </a:p>
          <a:p>
            <a:r>
              <a:rPr lang="ru-RU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Компетенция - </a:t>
            </a:r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«Портной»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место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Подопригора Виктория Андреевна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-ФКПОУ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Новочеркасский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технологический техникум – интернат» Министерства труда и социальной защиты Российской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– 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Авагимова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Ратха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Иликовна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ФКПОУ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Новочеркасский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технологический техникум – интернат» Министерства труда и социальной защиты Российской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место –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Кравченко Анна Михайловна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ФКПОУ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Новочеркасский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технологический техникум – интернат» Министерства труда и социальной защиты Российской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Семья\Desktop\Новый рисунок (2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9293"/>
            <a:ext cx="1037566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903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063" y="1230623"/>
            <a:ext cx="8496944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Компетенция – «Преподаватель </a:t>
            </a:r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младших классов»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место – 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Дзедзь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Артём Анатольевич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-ГБПОУ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 «Константиновский педагогический колледж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место – 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Шугурина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Мария Васильевна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-ГБПОУ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 «Донской педагогический колледж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место – 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Федунец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Елена Викторовна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-ГБПОУ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 «Шахтинский педагогический колледж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Компетенция - </a:t>
            </a:r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«Разработка программного обеспечения»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место –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Костенко Григорий Григорьевич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-ФКПОУ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Новочеркасский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технологический техникум – интернат» Министерства труда и социальной защиты Российской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место – 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Мушкетова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Евгения Александровна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-ФКПОУ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Новочеркасский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технологический техникум – интернат» Министерства труда и социальной защиты Российской Федерации)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место -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Холодов Дмитрий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Сергеевич-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ФКПОУ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Новочеркасский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технологический техникум – интернат» Министерства труда и социальной защиты Российской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место – 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Бельчич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Дмитрий Сергеевич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-ФКПОУ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Новочеркасский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технологический техникум – интернат» Министерства труда и социальной защиты Российской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79293"/>
            <a:ext cx="50223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Победители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чемпионата «Абилимпикс-2016» Ростовской области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Семья\Desktop\Новый рисунок (2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8495"/>
            <a:ext cx="1037566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240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4427984" y="404664"/>
            <a:ext cx="4358138" cy="1440160"/>
          </a:xfrm>
          <a:prstGeom prst="snip2Diag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 компетенций</a:t>
            </a:r>
          </a:p>
          <a:p>
            <a:pPr algn="ctr"/>
            <a:r>
              <a:rPr lang="ru-RU" b="1" dirty="0" smtClean="0"/>
              <a:t>34 участника</a:t>
            </a:r>
          </a:p>
          <a:p>
            <a:pPr algn="ctr"/>
            <a:r>
              <a:rPr lang="ru-RU" b="1" dirty="0" smtClean="0"/>
              <a:t>18 образовательных организаций</a:t>
            </a:r>
          </a:p>
          <a:p>
            <a:pPr algn="ctr"/>
            <a:r>
              <a:rPr lang="ru-RU" b="1" dirty="0" smtClean="0"/>
              <a:t>45 экспертов</a:t>
            </a:r>
          </a:p>
          <a:p>
            <a:pPr algn="ctr"/>
            <a:r>
              <a:rPr lang="ru-RU" b="1" dirty="0" smtClean="0"/>
              <a:t>86 волонтеров</a:t>
            </a:r>
            <a:endParaRPr lang="ru-RU" b="1" dirty="0"/>
          </a:p>
        </p:txBody>
      </p:sp>
      <p:pic>
        <p:nvPicPr>
          <p:cNvPr id="5" name="Picture 8" descr="http://redsuvenir.ru/images/products/OASIS/10654703_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100" y="2000970"/>
            <a:ext cx="2869181" cy="215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 rot="801032">
            <a:off x="6785397" y="2594590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://www.nkptiu.ru/doc/bpoo/foto/abilim/2017/abilim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332656"/>
            <a:ext cx="2631308" cy="175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nkptiu.ru/doc/bpoo/foto/abilim/2017/abilim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01" y="2547370"/>
            <a:ext cx="2650624" cy="1770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nkptiu.ru/doc/bpoo/foto/abilim/2017/abilim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837" y="4017026"/>
            <a:ext cx="1712285" cy="256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nkptiu.ru/doc/bpoo/foto/abilim/2017/abilim5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37"/>
          <a:stretch/>
        </p:blipFill>
        <p:spPr bwMode="auto">
          <a:xfrm>
            <a:off x="3446624" y="2482068"/>
            <a:ext cx="2903965" cy="1774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www.nkptiu.ru/doc/bpoo/foto/abilim/2017/abilim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45275"/>
            <a:ext cx="2775323" cy="175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www.nkptiu.ru/doc/bpoo/foto/abilim/2017/abilim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745275"/>
            <a:ext cx="2751693" cy="183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Семья\Desktop\Новый рисунок (2)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389" y="577535"/>
            <a:ext cx="985595" cy="1094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012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393692"/>
            <a:ext cx="50223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Победители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чемпионата «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Абилимпикс-2017»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Ростовской области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628800"/>
            <a:ext cx="842493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Компетенция «Поварское дело»</a:t>
            </a:r>
            <a:endParaRPr lang="ru-RU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место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-Бурханов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Роман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Хамзатович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ГБПОУ РО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Новочеркасский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колледж промышленных технологий и управления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место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Макаренко Анастасия Алексеевна - ГБПОУ РО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Гуковский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строительный техникум»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место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-Шипилова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Виктория Игоревна- ГБПОУ РО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Волгодонский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техникум общественного питания и торговли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Компетенция «Разработка программного </a:t>
            </a:r>
            <a:r>
              <a:rPr lang="ru-RU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обеспечения»</a:t>
            </a:r>
            <a:endParaRPr lang="ru-RU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место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Косяк Евгений Григорьевич- ФКПОУ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Новочеркасский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технологический техникум-интернат» Минтруда России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место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-Демидова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Дарья Викторовна- ФКПОУ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Новочеркасский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технологический техникум-интернат» Минтруда России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место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Паюсов Павел Сергеевич- ФКПОУ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Новочеркасский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технологический техникум-интернат» Минтруда России</a:t>
            </a:r>
          </a:p>
        </p:txBody>
      </p:sp>
      <p:pic>
        <p:nvPicPr>
          <p:cNvPr id="6" name="Picture 2" descr="C:\Users\Семья\Desktop\Новый рисунок (2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8495"/>
            <a:ext cx="1037566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4846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</TotalTime>
  <Words>800</Words>
  <Application>Microsoft Office PowerPoint</Application>
  <PresentationFormat>Экран (4:3)</PresentationFormat>
  <Paragraphs>288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Семья</dc:creator>
  <cp:lastModifiedBy>Семья</cp:lastModifiedBy>
  <cp:revision>14</cp:revision>
  <dcterms:created xsi:type="dcterms:W3CDTF">2019-10-27T09:23:10Z</dcterms:created>
  <dcterms:modified xsi:type="dcterms:W3CDTF">2020-07-30T16:48:46Z</dcterms:modified>
</cp:coreProperties>
</file>