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9489B-8EB9-4C5A-9615-73C66C4C705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BD3AB-C594-4EB1-A83A-52C2F45B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BD3AB-C594-4EB1-A83A-52C2F45BA3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Ученик\Рабочий стол\Диайн 401\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00496" y="274638"/>
            <a:ext cx="5000660" cy="10826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Дизайн проекта лаборатории «Экспедирование грузов»</a:t>
            </a:r>
            <a:endParaRPr lang="ru-RU" sz="28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Ученик\Рабочий стол\Диайн 401\2.jpg"/>
          <p:cNvPicPr/>
          <p:nvPr/>
        </p:nvPicPr>
        <p:blipFill>
          <a:blip r:embed="rId2"/>
          <a:srcRect l="25016" t="17904" r="165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еник\Рабочий стол\Диайн 401\1.jpg"/>
          <p:cNvPicPr>
            <a:picLocks noChangeAspect="1" noChangeArrowheads="1"/>
          </p:cNvPicPr>
          <p:nvPr/>
        </p:nvPicPr>
        <p:blipFill>
          <a:blip r:embed="rId2"/>
          <a:srcRect l="8272" t="14296" b="54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Ученик\Рабочий стол\Диайн 401\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Ученик\Рабочий стол\Диайн 401\внешняя стен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0"/>
            <a:ext cx="9143999" cy="685614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Дизайн проекта навигации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Ученик\Рабочий стол\Диайн 401\табли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97" y="1"/>
            <a:ext cx="91464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</Words>
  <PresentationFormat>Экран (4:3)</PresentationFormat>
  <Paragraphs>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Дизайн проекта лаборатории «Экспедирование грузов»</vt:lpstr>
      <vt:lpstr>Слайд 2</vt:lpstr>
      <vt:lpstr>Слайд 3</vt:lpstr>
      <vt:lpstr>Слайд 4</vt:lpstr>
      <vt:lpstr>Дизайн проекта навигации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проекта лаборатории «Экспедирование грузов»</dc:title>
  <cp:lastModifiedBy>1</cp:lastModifiedBy>
  <cp:revision>3</cp:revision>
  <dcterms:modified xsi:type="dcterms:W3CDTF">2019-11-14T14:45:45Z</dcterms:modified>
</cp:coreProperties>
</file>