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18 мая 2019 года Новочеркасский колледж промышленных технологий и управления принял активное участие в организации проведения Дня города.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Студенты колледжа провели интересные мастер-классы по различным специальностям: «Реклама», «Организация перевозок и управление на транспорте», «Защита в чрезвычайных ситуациях», «Технология продукции общественного питания» и «Товароведение и экспертиза качества потребительских товаров».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F:\Профориентация\день города\4af360e6-733f-4f0c-8b02-0f0a77100e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3357586" cy="4476781"/>
          </a:xfrm>
          <a:prstGeom prst="rect">
            <a:avLst/>
          </a:prstGeom>
          <a:noFill/>
        </p:spPr>
      </p:pic>
      <p:pic>
        <p:nvPicPr>
          <p:cNvPr id="1027" name="Picture 3" descr="F:\Профориентация\день города\4780460a-3618-45c6-a7cd-4c5fa7fc4d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00174"/>
            <a:ext cx="3500462" cy="4667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Мастер- классы специальности «Реклама»</a:t>
            </a:r>
            <a:endParaRPr lang="ru-RU" sz="2400" dirty="0"/>
          </a:p>
        </p:txBody>
      </p:sp>
      <p:pic>
        <p:nvPicPr>
          <p:cNvPr id="2050" name="Picture 2" descr="F:\Профориентация\день города\11292967-8d14-44f0-b9f0-b35f0b66ad6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928802"/>
            <a:ext cx="3482603" cy="4643470"/>
          </a:xfrm>
          <a:prstGeom prst="rect">
            <a:avLst/>
          </a:prstGeom>
          <a:noFill/>
        </p:spPr>
      </p:pic>
      <p:pic>
        <p:nvPicPr>
          <p:cNvPr id="2051" name="Picture 3" descr="F:\Профориентация\день города\48951282-7117-4715-9af8-20bf4c667a8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5" y="2500306"/>
            <a:ext cx="5524495" cy="4143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Мастер класс специальности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«Организация перевозок»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Профориентация\день города\aac0814a-4b21-4d84-be22-876c4d73237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500174"/>
            <a:ext cx="4738678" cy="4738678"/>
          </a:xfrm>
          <a:prstGeom prst="rect">
            <a:avLst/>
          </a:prstGeom>
          <a:noFill/>
        </p:spPr>
      </p:pic>
      <p:pic>
        <p:nvPicPr>
          <p:cNvPr id="3075" name="Picture 3" descr="F:\Профориентация\день города\PHOTO-2019-05-20-16-44-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16"/>
            <a:ext cx="6096011" cy="4572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Мастер класс «Эксперт» стал традиционным при проведении «Дня открытых дверей». Ежегодно студенты колледжа специальности «Товароведение и экспертиза потребительских товаров» демонстрируют свои навыки в мастер -классах по экспертизе товаров. На глазах у будущих абитуриентов студенты колледжа определяют качество колбасных изделий разных производителей, качество бутилированной воды, качество косметических средств в и др.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nkptiu.ru/imageCropperGalleryFull.php?ph=grID16-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700808"/>
            <a:ext cx="7119188" cy="4737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Мастерство механика, слесаря демонстрировали в мастер-классах студенты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специальности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«Монтаж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техническая эксплуатация промышленного оборудования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».  Студенты  предоставляли возможность  старшеклассникам школ своими руками  выполнить  определенные операции при починки узлов оборудования, что вызывало большой интерес не только у юношей, но и у прекрасного пола.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www.nkptiu.ru/imageCropperGalleryFull.php?ph=grID16-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569002"/>
            <a:ext cx="7200800" cy="4791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160</TotalTime>
  <Words>137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Твердый переплет</vt:lpstr>
      <vt:lpstr>18 мая 2019 года Новочеркасский колледж промышленных технологий и управления принял активное участие в организации проведения Дня города. Студенты колледжа провели интересные мастер-классы по различным специальностям: «Реклама», «Организация перевозок и управление на транспорте», «Защита в чрезвычайных ситуациях», «Технология продукции общественного питания» и «Товароведение и экспертиза качества потребительских товаров». </vt:lpstr>
      <vt:lpstr>Мастер- классы специальности «Реклама»</vt:lpstr>
      <vt:lpstr>Мастер класс специальности  «Организация перевозок»</vt:lpstr>
      <vt:lpstr>Мастер класс «Эксперт» стал традиционным при проведении «Дня открытых дверей». Ежегодно студенты колледжа специальности «Товароведение и экспертиза потребительских товаров» демонстрируют свои навыки в мастер -классах по экспертизе товаров. На глазах у будущих абитуриентов студенты колледжа определяют качество колбасных изделий разных производителей, качество бутилированной воды, качество косметических средств в и др.</vt:lpstr>
      <vt:lpstr> Мастерство механика, слесаря демонстрировали в мастер-классах студенты специальности «Монтаж и техническая эксплуатация промышленного оборудования».  Студенты  предоставляли возможность  старшеклассникам школ своими руками  выполнить  определенные операции при починки узлов оборудования, что вызывало большой интерес не только у юношей, но и у прекрасного пола.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 мая 2019 года Новочеркасский колледж промышленных технологий и управления принял активное участие в организации проведения Дня города. Студенты колледжа провели интересные мастер-классы по различным специальностям: «Реклама», «Организация перевозок и управление на транспорте», «Защита в чрезвычайных ситуациях», «Технология продукции общественного питания» и «Товароведение и экспертиза качества потребительских товаров». </dc:title>
  <cp:lastModifiedBy>admin</cp:lastModifiedBy>
  <cp:revision>20</cp:revision>
  <dcterms:modified xsi:type="dcterms:W3CDTF">2019-07-17T18:59:05Z</dcterms:modified>
</cp:coreProperties>
</file>