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22 марта 2017 года в рамках сетевого взаимодействия отдел профориентации и трудоустройства  Новочеркасского колледжа промышленных технологий и управления в ходе реализации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подготовки со школой-интернат №28 г.Новочеркасска провел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профориентационную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игру для учащихся 4 класса.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Цель данной встречи – развивать мотивы образовательной деятельности , индивидуальные и творческие способности каждого ребенка, воспитывать коммуникативные умения, работать в команде.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 ребятами были проведены конкурсы «Угадай профессию», «Инструменты профессионала», «Лишний инструмент», «Пословицы о труде и профессиях». Все учащиеся были активны, каждый рассказал кем хотел бы стать в будущем.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Итоговым заданием стал кроссворд «Такие разные профессии» , и с ним ребята успешно справились.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192.168.0.2\управление колледжем\Отдел профориентации (Мамаева С.Н.)\ЮЛЯ)))\на сайт\новость 22.03\gzrr8kKW-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496"/>
            <a:ext cx="4476616" cy="3352799"/>
          </a:xfrm>
          <a:prstGeom prst="rect">
            <a:avLst/>
          </a:prstGeom>
          <a:noFill/>
        </p:spPr>
      </p:pic>
      <p:pic>
        <p:nvPicPr>
          <p:cNvPr id="1027" name="Picture 3" descr="\\192.168.0.2\управление колледжем\Отдел профориентации (Мамаева С.Н.)\ЮЛЯ)))\на сайт\новость 22.03\vBHm6epYTx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786190"/>
            <a:ext cx="3713551" cy="2781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643192" cy="13681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  4 школы </a:t>
            </a:r>
            <a:r>
              <a:rPr lang="ru-RU" sz="1400" dirty="0" err="1" smtClean="0"/>
              <a:t>г.Новочеркасска</a:t>
            </a:r>
            <a:r>
              <a:rPr lang="ru-RU" sz="1400" dirty="0" smtClean="0"/>
              <a:t> посетили «День отрытых дверей» колледжа со школьниками 3-5 классов. Юные гости попробовали себя во всех представленных мастер –классах, посетили тренинг  «Что ты знаешь о профессиях», а также продемонстрировали свои творческие способности в вокале, чтении стихов.</a:t>
            </a:r>
          </a:p>
          <a:p>
            <a:pPr marL="0" indent="0">
              <a:buNone/>
            </a:pPr>
            <a:r>
              <a:rPr lang="ru-RU" sz="1400" dirty="0" smtClean="0"/>
              <a:t> Приобрели первичные навыки самообороны  </a:t>
            </a:r>
            <a:r>
              <a:rPr lang="ru-RU" sz="1400" smtClean="0"/>
              <a:t>из </a:t>
            </a:r>
            <a:r>
              <a:rPr lang="ru-RU" sz="1400" smtClean="0"/>
              <a:t> </a:t>
            </a:r>
            <a:r>
              <a:rPr lang="ru-RU" sz="1400" dirty="0" smtClean="0"/>
              <a:t>мастер-классов студенческого отряда по рукопашному бою «Донцы»</a:t>
            </a:r>
            <a:endParaRPr lang="ru-RU" sz="1400" dirty="0"/>
          </a:p>
        </p:txBody>
      </p:sp>
      <p:pic>
        <p:nvPicPr>
          <p:cNvPr id="1026" name="Picture 2" descr="https://vk-smi.ru/uploads/posts/rss/kuA1Y2eH5n-800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7620000" cy="484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1405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</TotalTime>
  <Words>64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   22 марта 2017 года в рамках сетевого взаимодействия отдел профориентации и трудоустройства  Новочеркасского колледжа промышленных технологий и управления в ходе реализации предпрофильной подготовки со школой-интернат №28 г.Новочеркасска провел профориентационную игру для учащихся 4 класса.   Цель данной встречи – развивать мотивы образовательной деятельности , индивидуальные и творческие способности каждого ребенка, воспитывать коммуникативные умения, работать в команде. С ребятами были проведены конкурсы «Угадай профессию», «Инструменты профессионала», «Лишний инструмент», «Пословицы о труде и профессиях». Все учащиеся были активны, каждый рассказал кем хотел бы стать в будущем.  Итоговым заданием стал кроссворд «Такие разные профессии» , и с ним ребята успешно справились.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марта 2017 года в рамках сетевого взаимодействия отдел профориентации и трудоустройства  Новочеркасского колледжа промышленных технологий и управления в ходе реализации предпрофильной подготовки со школой-интернат №28 г.Новочеркасска провел профориентационную игру для учащихся 4 класса.  Цель данной встречи – развивать мотивы образовательной деятельности , индивидуальные и творческие способности каждого ребенка, воспитывать коммуникативные умения, работать в команде. С ребятами были проведены конкурсы «Угадай профессию», «Инструменты профессионала», «Лишний инструмент», «Пословицы о труде и профессиях». Все учащиеся были активны, каждый рассказал кем хотел бы стать в будущем.  Итоговым заданием стал кроссворд «Такие разные профессии» , и с ним ребята успешно справились.  Желаем успехов и дальнейшего плодородного сотрудничества.</dc:title>
  <dc:creator>Галина</dc:creator>
  <cp:lastModifiedBy>Галина</cp:lastModifiedBy>
  <cp:revision>8</cp:revision>
  <dcterms:modified xsi:type="dcterms:W3CDTF">2019-07-18T06:30:49Z</dcterms:modified>
</cp:coreProperties>
</file>