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ypresentation.ru/documents/debe4558aaeb6bc7e5b3b8b22016cee5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227162" cy="692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102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mypresentation.ru/documents/debe4558aaeb6bc7e5b3b8b22016cee5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704" cy="684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92080" y="759275"/>
            <a:ext cx="3840624" cy="79208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712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mypresentation.ru/documents/debe4558aaeb6bc7e5b3b8b22016cee5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15669" cy="691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75044" y="759275"/>
            <a:ext cx="3840624" cy="79208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67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mypresentation.ru/documents/debe4558aaeb6bc7e5b3b8b22016cee5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9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984" y="759275"/>
            <a:ext cx="4716016" cy="79208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896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mypresentation.ru/documents/debe4558aaeb6bc7e5b3b8b22016cee5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5315" cy="688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74998" y="764704"/>
            <a:ext cx="3347864" cy="79208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187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mypresentation.ru/documents/debe4558aaeb6bc7e5b3b8b22016cee5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2" y="0"/>
            <a:ext cx="9215669" cy="691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92079" y="734234"/>
            <a:ext cx="3922718" cy="79208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09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mypresentation.ru/documents/debe4558aaeb6bc7e5b3b8b22016cee5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" y="-78407"/>
            <a:ext cx="9248542" cy="693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39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oykovschool2.ru/storage/app/media/proforientaciya/2018-2019/1kosgeb_destekle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636" y="-231774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608602">
            <a:off x="-115550" y="2566555"/>
            <a:ext cx="8547516" cy="129493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9600" b="1" dirty="0" smtClean="0">
                <a:solidFill>
                  <a:srgbClr val="92D050"/>
                </a:solidFill>
              </a:rPr>
              <a:t>выбор за тобой!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2219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presentation.ru/documents/debe4558aaeb6bc7e5b3b8b22016cee5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535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ypresentation.ru/documents/debe4558aaeb6bc7e5b3b8b22016cee5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187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ypresentation.ru/documents/debe4558aaeb6bc7e5b3b8b22016cee5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33" y="0"/>
            <a:ext cx="9189996" cy="689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329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ypresentation.ru/documents/debe4558aaeb6bc7e5b3b8b22016cee5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620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mypresentation.ru/documents/debe4558aaeb6bc7e5b3b8b22016cee5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128"/>
            <a:ext cx="9156171" cy="686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219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mypresentation.ru/documents/debe4558aaeb6bc7e5b3b8b22016cee5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371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mypresentation.ru/documents/debe4558aaeb6bc7e5b3b8b22016cee5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782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mypresentation.ru/documents/debe4558aaeb6bc7e5b3b8b22016cee5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3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9076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</Words>
  <Application>Microsoft Office PowerPoint</Application>
  <PresentationFormat>Экран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выбор за тобой!!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</cp:revision>
  <dcterms:created xsi:type="dcterms:W3CDTF">2020-09-19T18:24:27Z</dcterms:created>
  <dcterms:modified xsi:type="dcterms:W3CDTF">2020-09-19T18:42:45Z</dcterms:modified>
</cp:coreProperties>
</file>