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  <a:srgbClr val="065977"/>
    <a:srgbClr val="025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1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643D-7140-4252-9589-F978B7401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ADD04-C574-4A51-8628-978F3F00B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B0E4B-5351-457A-AAA1-7AC1CCD8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C6944-7D90-4616-8958-171F0B49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51A2C-E25D-49B5-B983-BC1DF540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4CA5-B497-4A5B-9B17-6C0A7A27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F1FA65-280F-4A6A-ADD1-DEC4EA08B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47ECC-28EA-4F5B-B53B-FF5C08CB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4797A-0CAB-4A0E-909F-2E655945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9CD62-C87E-4C60-A59E-CF9C0EFC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E991E6-EA98-4AEC-B7C9-1F3F82F7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209136-C05B-48F9-BCB9-D7B216AB5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CBE7A-CDDE-494D-8F82-A766781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54557-366D-4694-B822-685A82D3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9B234-3648-44F7-BA07-2D47C389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1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00ADF-17BC-4F9E-A069-B83F3FB0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ED70D-53C7-4801-B79E-26B2CFA7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A4C71-D57D-49EE-938A-C040269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CC557-74FE-49E0-81B4-82C0923E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1041B-DA49-4AB1-8480-0A156209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6FE96-6BEB-43BB-B469-73DD7450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B58F3-0D3D-4251-8AE7-DA638090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430D1-F0CB-45B5-A80A-E3BFB21B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1D554-DD16-44BF-930D-2DF6F5B3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CB58F-2B12-4D26-982F-A89212E3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B5766-6728-4CBC-9E59-0F8FE7E7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361E7-1345-4BC4-9A1E-5BC5C2545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66A04-CBEF-46A9-9B61-0B8D91D1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6895B-A292-483A-AC75-C370A5BA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C2F925-FA07-4EB0-9E63-98030875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2CD180-25A3-4757-98F6-54D74A86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1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8A9F4-AF49-4CEA-A531-E20B39A9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9CFEA-6DE4-4EAF-9749-26A9C8F9B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F1F15-EC43-4009-ABF8-686E7B60A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8404BD-79E2-42BB-A758-2AAEF986F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01B66E-01C9-4E9C-844C-1A40F9ED7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76293C-061E-4B7B-B4A0-1C3EC33C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BE52DA-DBEE-423A-B6FE-B92CD278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6D2A27-0F22-4C5E-AB57-52018E00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F5DE0-D4E6-4CBF-8A8E-9519AE0B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F53AF3-50E2-4959-B4F9-3205E84B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8B899-C0D2-41BC-A1F9-9341D7B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D7941-744E-4C2E-9411-878CC906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27CAEF-D865-4EA0-A37F-AC6CEB69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356A00-6A93-4104-AA5D-87A239A7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41B67-53B1-4447-87FD-F483AC69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7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54F9C-5DFD-4311-B845-48398BEE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7686C-D9E3-4C7C-B5F4-7B3188AD4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61FBC0-3A42-4B50-A97E-38F9C5FA5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AB5AE1-D273-4AEB-B274-E6D5BF70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FCB13-8A9F-4437-8AC1-C1E9BCC7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6862CC-6346-4571-BE4D-3E70C2C9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3D56-BC72-4E34-BD51-6DB76FA6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74705A-76F0-469F-88F3-9604D53FC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8B780A-FC29-474E-80E1-CED1E2C3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5E4C4-3B1A-4C12-8586-E0E71771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59397-83A8-4460-8ACB-E35C27E1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0E1F75-C698-40DB-AF0A-B7F3C52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54416-BA0F-4744-AC77-DC71C4E6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103BC-6F83-4C10-AE8B-9473061B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D9714-03AC-496B-A775-F5FF5328C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F369-7B16-4523-8812-216074668A6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34430-68B1-4F54-8BBF-2895A92DD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78FC9-2C50-4098-997B-456BF1D69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E2F9-A2BC-4013-AC23-3E5534886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7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AD9FC-6687-4E34-931B-33ACDE16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8" y="89243"/>
            <a:ext cx="6135177" cy="432000"/>
          </a:xfrm>
        </p:spPr>
        <p:txBody>
          <a:bodyPr>
            <a:noAutofit/>
          </a:bodyPr>
          <a:lstStyle/>
          <a:p>
            <a:r>
              <a:rPr lang="ru-RU" sz="2600" b="1" dirty="0">
                <a:highlight>
                  <a:srgbClr val="009999"/>
                </a:highlight>
              </a:rPr>
              <a:t>Вакансии ООО КСК МК  в Новочеркасске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711D63-C354-4ADE-8C94-5AB60E9F7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64" y="2824961"/>
            <a:ext cx="3718839" cy="2933162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highlight>
                  <a:srgbClr val="009999"/>
                </a:highlight>
              </a:rPr>
              <a:t>Перечень предоставляемых вакансий: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Мастер  по ремонту, мастер участка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Инженер по подготовке производства-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Распределитель работ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Оператор ЭВМ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Диспетчер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Кладовщик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Слесарь- сантехник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Комплектовщик изделий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Стропальщик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Грузчик</a:t>
            </a:r>
          </a:p>
          <a:p>
            <a:pPr marL="285750" indent="-285750" algn="l">
              <a:buFontTx/>
              <a:buChar char="-"/>
            </a:pPr>
            <a:endParaRPr lang="ru-RU" sz="1400" b="1" i="1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613C-D7EA-4555-AB9E-B745FCF448E2}"/>
              </a:ext>
            </a:extLst>
          </p:cNvPr>
          <p:cNvSpPr txBox="1"/>
          <p:nvPr/>
        </p:nvSpPr>
        <p:spPr>
          <a:xfrm>
            <a:off x="5226050" y="151158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- 45 000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9EB92-039A-4B75-B112-4960A8F912D4}"/>
              </a:ext>
            </a:extLst>
          </p:cNvPr>
          <p:cNvSpPr txBox="1"/>
          <p:nvPr/>
        </p:nvSpPr>
        <p:spPr>
          <a:xfrm>
            <a:off x="5226050" y="191400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- 50 000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227298-3DD0-478F-A6E3-091F8E4F4E46}"/>
              </a:ext>
            </a:extLst>
          </p:cNvPr>
          <p:cNvSpPr txBox="1">
            <a:spLocks/>
          </p:cNvSpPr>
          <p:nvPr/>
        </p:nvSpPr>
        <p:spPr>
          <a:xfrm>
            <a:off x="0" y="6296987"/>
            <a:ext cx="5372431" cy="556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Ищите наши вакансии </a:t>
            </a:r>
            <a:r>
              <a:rPr lang="en-US" sz="2000" b="1" dirty="0"/>
              <a:t>www.kscgroup.ru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 </a:t>
            </a:r>
            <a:r>
              <a:rPr lang="ru-RU" sz="2000" dirty="0"/>
              <a:t>тел. для связи </a:t>
            </a:r>
            <a:r>
              <a:rPr lang="ru-RU" sz="2000" b="1" dirty="0"/>
              <a:t>+7 962 248 23 53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11134-9497-4BB0-8C33-2FD554F7553B}"/>
              </a:ext>
            </a:extLst>
          </p:cNvPr>
          <p:cNvSpPr txBox="1"/>
          <p:nvPr/>
        </p:nvSpPr>
        <p:spPr>
          <a:xfrm>
            <a:off x="5226050" y="123959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- 40 000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5B218EC-47C8-4993-A8E8-99AEA2547A6D}"/>
              </a:ext>
            </a:extLst>
          </p:cNvPr>
          <p:cNvSpPr/>
          <p:nvPr/>
        </p:nvSpPr>
        <p:spPr>
          <a:xfrm>
            <a:off x="3633971" y="557884"/>
            <a:ext cx="2540701" cy="164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Обучение на производстве</a:t>
            </a:r>
            <a:endParaRPr lang="en-US" sz="1200" dirty="0">
              <a:solidFill>
                <a:srgbClr val="065977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Своевременные выплаты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Социальный пакет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Достойная заработная плата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Официальное трудоустройство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CACC2D-FDE7-47A1-980A-116E3149D9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2762"/>
          <a:stretch/>
        </p:blipFill>
        <p:spPr bwMode="auto">
          <a:xfrm>
            <a:off x="74026" y="497874"/>
            <a:ext cx="3559945" cy="23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D8E3F6-4ABE-48CC-8BE6-6BC0AE711B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2762"/>
          <a:stretch/>
        </p:blipFill>
        <p:spPr bwMode="auto">
          <a:xfrm>
            <a:off x="6203952" y="522179"/>
            <a:ext cx="3559945" cy="230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DB4CD404-F8A0-4545-94C9-E52F7B11D7C1}"/>
              </a:ext>
            </a:extLst>
          </p:cNvPr>
          <p:cNvSpPr txBox="1">
            <a:spLocks/>
          </p:cNvSpPr>
          <p:nvPr/>
        </p:nvSpPr>
        <p:spPr>
          <a:xfrm>
            <a:off x="6096000" y="90876"/>
            <a:ext cx="6135177" cy="43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highlight>
                  <a:srgbClr val="009999"/>
                </a:highlight>
              </a:rPr>
              <a:t>Вакансии ООО КСК МК  в Новочеркасске</a:t>
            </a: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773116CA-2FD7-4277-B82B-2B203EE85198}"/>
              </a:ext>
            </a:extLst>
          </p:cNvPr>
          <p:cNvSpPr txBox="1">
            <a:spLocks/>
          </p:cNvSpPr>
          <p:nvPr/>
        </p:nvSpPr>
        <p:spPr>
          <a:xfrm>
            <a:off x="8303298" y="2887519"/>
            <a:ext cx="3718839" cy="293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highlight>
                  <a:srgbClr val="009999"/>
                </a:highlight>
              </a:rPr>
              <a:t>Перечень предоставляемых вакансий: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Мастер  по ремонту, мастер участка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Инженер по подготовке производства-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Распределитель работ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Оператор ЭВМ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Диспетчер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Кладовщик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Слесарь- сантехник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Комплектовщик изделий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Стропальщик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Грузчик</a:t>
            </a:r>
          </a:p>
          <a:p>
            <a:pPr marL="285750" indent="-285750" algn="l">
              <a:buFontTx/>
              <a:buChar char="-"/>
            </a:pPr>
            <a:endParaRPr lang="ru-RU" sz="1400" b="1" i="1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34" name="Объект 3">
            <a:extLst>
              <a:ext uri="{FF2B5EF4-FFF2-40B4-BE49-F238E27FC236}">
                <a16:creationId xmlns:a16="http://schemas.microsoft.com/office/drawing/2014/main" id="{BE65FE2B-472A-429A-8943-3E9EEB7A1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4" t="38419" r="53811" b="12556"/>
          <a:stretch/>
        </p:blipFill>
        <p:spPr>
          <a:xfrm>
            <a:off x="3674064" y="2826594"/>
            <a:ext cx="4688500" cy="29873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A5C02A-DF4D-430A-AD4C-D83F05637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28" t="39313" r="55860" b="11451"/>
          <a:stretch/>
        </p:blipFill>
        <p:spPr>
          <a:xfrm>
            <a:off x="3732050" y="2839684"/>
            <a:ext cx="2412636" cy="2935631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9B3DF86C-DBDA-4786-8795-D38D8B73286B}"/>
              </a:ext>
            </a:extLst>
          </p:cNvPr>
          <p:cNvSpPr txBox="1">
            <a:spLocks/>
          </p:cNvSpPr>
          <p:nvPr/>
        </p:nvSpPr>
        <p:spPr>
          <a:xfrm>
            <a:off x="6494131" y="6289776"/>
            <a:ext cx="5372431" cy="556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Ищите наши вакансии </a:t>
            </a:r>
            <a:r>
              <a:rPr lang="en-US" sz="2000" b="1" dirty="0"/>
              <a:t>www.kscgroup.ru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 </a:t>
            </a:r>
            <a:r>
              <a:rPr lang="ru-RU" sz="2000" dirty="0"/>
              <a:t>тел. для связи </a:t>
            </a:r>
            <a:r>
              <a:rPr lang="ru-RU" sz="2000" b="1" dirty="0"/>
              <a:t>+7 962 248 23 53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B33C398-B479-440A-9FB7-18C7855B3EA4}"/>
              </a:ext>
            </a:extLst>
          </p:cNvPr>
          <p:cNvSpPr/>
          <p:nvPr/>
        </p:nvSpPr>
        <p:spPr>
          <a:xfrm>
            <a:off x="9577273" y="600504"/>
            <a:ext cx="2540701" cy="164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Обучение на производстве</a:t>
            </a:r>
            <a:endParaRPr lang="en-US" sz="1200" dirty="0">
              <a:solidFill>
                <a:srgbClr val="065977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Своевременные выплаты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Социальный пакет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Достойная заработная плата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Официальное трудоустройство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698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AD9FC-6687-4E34-931B-33ACDE16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8" y="89243"/>
            <a:ext cx="6135177" cy="432000"/>
          </a:xfrm>
        </p:spPr>
        <p:txBody>
          <a:bodyPr>
            <a:noAutofit/>
          </a:bodyPr>
          <a:lstStyle/>
          <a:p>
            <a:r>
              <a:rPr lang="ru-RU" sz="2600" b="1" dirty="0">
                <a:highlight>
                  <a:srgbClr val="009999"/>
                </a:highlight>
              </a:rPr>
              <a:t>Вакансии ООО КСК МК  в Новочеркасске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711D63-C354-4ADE-8C94-5AB60E9F7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35" y="2861772"/>
            <a:ext cx="3718839" cy="2933162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highlight>
                  <a:srgbClr val="009999"/>
                </a:highlight>
              </a:rPr>
              <a:t>Перечень предоставляемых вакансий: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Мастер  по ремонту, мастер участка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Инженер по подготовке производства-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Распределитель работ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Оператор ЭВМ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Диспетчер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Кладовщик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Слесарь- сантехник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Комплектовщик изделий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Стропальщик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Грузчик</a:t>
            </a:r>
          </a:p>
          <a:p>
            <a:pPr marL="285750" indent="-285750" algn="l">
              <a:buFontTx/>
              <a:buChar char="-"/>
            </a:pPr>
            <a:endParaRPr lang="ru-RU" sz="1400" b="1" i="1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613C-D7EA-4555-AB9E-B745FCF448E2}"/>
              </a:ext>
            </a:extLst>
          </p:cNvPr>
          <p:cNvSpPr txBox="1"/>
          <p:nvPr/>
        </p:nvSpPr>
        <p:spPr>
          <a:xfrm>
            <a:off x="5226050" y="151158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- 45 000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9EB92-039A-4B75-B112-4960A8F912D4}"/>
              </a:ext>
            </a:extLst>
          </p:cNvPr>
          <p:cNvSpPr txBox="1"/>
          <p:nvPr/>
        </p:nvSpPr>
        <p:spPr>
          <a:xfrm>
            <a:off x="5226050" y="191400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- 50 000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227298-3DD0-478F-A6E3-091F8E4F4E46}"/>
              </a:ext>
            </a:extLst>
          </p:cNvPr>
          <p:cNvSpPr txBox="1">
            <a:spLocks/>
          </p:cNvSpPr>
          <p:nvPr/>
        </p:nvSpPr>
        <p:spPr>
          <a:xfrm>
            <a:off x="0" y="6296987"/>
            <a:ext cx="5372431" cy="556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Ищите наши вакансии </a:t>
            </a:r>
            <a:r>
              <a:rPr lang="en-US" sz="2000" b="1" dirty="0"/>
              <a:t>www.kscgroup.ru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 </a:t>
            </a:r>
            <a:r>
              <a:rPr lang="ru-RU" sz="2000" dirty="0"/>
              <a:t>тел. для связи </a:t>
            </a:r>
            <a:r>
              <a:rPr lang="ru-RU" sz="2000" b="1" dirty="0"/>
              <a:t>+7 962 248 23 53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11134-9497-4BB0-8C33-2FD554F7553B}"/>
              </a:ext>
            </a:extLst>
          </p:cNvPr>
          <p:cNvSpPr txBox="1"/>
          <p:nvPr/>
        </p:nvSpPr>
        <p:spPr>
          <a:xfrm>
            <a:off x="5226050" y="123959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- 40 000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5B218EC-47C8-4993-A8E8-99AEA2547A6D}"/>
              </a:ext>
            </a:extLst>
          </p:cNvPr>
          <p:cNvSpPr/>
          <p:nvPr/>
        </p:nvSpPr>
        <p:spPr>
          <a:xfrm>
            <a:off x="3609275" y="472065"/>
            <a:ext cx="2540701" cy="164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Обучение на производстве</a:t>
            </a:r>
            <a:endParaRPr lang="en-US" sz="1200" dirty="0">
              <a:solidFill>
                <a:srgbClr val="065977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Своевременные выплаты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Социальный пакет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Достойная заработная плата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Официальное трудоустройство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CACC2D-FDE7-47A1-980A-116E3149D9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2762"/>
          <a:stretch/>
        </p:blipFill>
        <p:spPr bwMode="auto">
          <a:xfrm>
            <a:off x="74026" y="447457"/>
            <a:ext cx="3559945" cy="23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D8E3F6-4ABE-48CC-8BE6-6BC0AE711B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42762"/>
          <a:stretch/>
        </p:blipFill>
        <p:spPr bwMode="auto">
          <a:xfrm>
            <a:off x="6203952" y="522179"/>
            <a:ext cx="3559945" cy="230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DB4CD404-F8A0-4545-94C9-E52F7B11D7C1}"/>
              </a:ext>
            </a:extLst>
          </p:cNvPr>
          <p:cNvSpPr txBox="1">
            <a:spLocks/>
          </p:cNvSpPr>
          <p:nvPr/>
        </p:nvSpPr>
        <p:spPr>
          <a:xfrm>
            <a:off x="6096000" y="90876"/>
            <a:ext cx="6135177" cy="43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highlight>
                  <a:srgbClr val="009999"/>
                </a:highlight>
              </a:rPr>
              <a:t>Вакансии ООО КСК МК  в Новочеркасске</a:t>
            </a: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773116CA-2FD7-4277-B82B-2B203EE85198}"/>
              </a:ext>
            </a:extLst>
          </p:cNvPr>
          <p:cNvSpPr txBox="1">
            <a:spLocks/>
          </p:cNvSpPr>
          <p:nvPr/>
        </p:nvSpPr>
        <p:spPr>
          <a:xfrm>
            <a:off x="8449639" y="2892063"/>
            <a:ext cx="3718839" cy="2933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highlight>
                  <a:srgbClr val="009999"/>
                </a:highlight>
              </a:rPr>
              <a:t>Перечень предоставляемых вакансий: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Мастер  по ремонту, мастер участка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Инженер по подготовке производства-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Распределитель работ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Оператор ЭВМ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Диспетчер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Кладовщик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Слесарь- сантехник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Комплектовщик изделий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Стропальщик</a:t>
            </a:r>
          </a:p>
          <a:p>
            <a:pPr marL="285750" indent="-285750" algn="l">
              <a:buFontTx/>
              <a:buChar char="-"/>
            </a:pPr>
            <a:r>
              <a:rPr lang="ru-RU" sz="1400" b="1" i="1" dirty="0"/>
              <a:t>Грузчик</a:t>
            </a:r>
            <a:endParaRPr lang="ru-RU" sz="1600" dirty="0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9B3DF86C-DBDA-4786-8795-D38D8B73286B}"/>
              </a:ext>
            </a:extLst>
          </p:cNvPr>
          <p:cNvSpPr txBox="1">
            <a:spLocks/>
          </p:cNvSpPr>
          <p:nvPr/>
        </p:nvSpPr>
        <p:spPr>
          <a:xfrm>
            <a:off x="6494131" y="6289776"/>
            <a:ext cx="5372431" cy="556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Ищите наши вакансии </a:t>
            </a:r>
            <a:r>
              <a:rPr lang="en-US" sz="2000" b="1" dirty="0"/>
              <a:t>www.kscgroup.ru</a:t>
            </a:r>
            <a:r>
              <a:rPr lang="ru-RU" sz="2000" b="1" dirty="0"/>
              <a:t>,</a:t>
            </a:r>
          </a:p>
          <a:p>
            <a:r>
              <a:rPr lang="ru-RU" sz="2000" b="1" dirty="0"/>
              <a:t> </a:t>
            </a:r>
            <a:r>
              <a:rPr lang="ru-RU" sz="2000" dirty="0"/>
              <a:t>тел. для связи </a:t>
            </a:r>
            <a:r>
              <a:rPr lang="ru-RU" sz="2000" b="1" dirty="0"/>
              <a:t>+7 962 248 23 53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B33C398-B479-440A-9FB7-18C7855B3EA4}"/>
              </a:ext>
            </a:extLst>
          </p:cNvPr>
          <p:cNvSpPr/>
          <p:nvPr/>
        </p:nvSpPr>
        <p:spPr>
          <a:xfrm>
            <a:off x="9577273" y="506172"/>
            <a:ext cx="2540701" cy="1640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Обучение на производстве</a:t>
            </a:r>
            <a:endParaRPr lang="en-US" sz="1200" dirty="0">
              <a:solidFill>
                <a:srgbClr val="065977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Своевременные выплаты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Социальный пакет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Достойная заработная плата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65977"/>
                </a:solidFill>
              </a:rPr>
              <a:t>Официальное трудоустройство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EA7744-E5F0-4421-BCD0-0343DBE95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7862" r="55435" b="11769"/>
          <a:stretch/>
        </p:blipFill>
        <p:spPr>
          <a:xfrm>
            <a:off x="3736672" y="2751872"/>
            <a:ext cx="4712967" cy="30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274</Words>
  <Application>Microsoft Office PowerPoint</Application>
  <PresentationFormat>Широкоэкранный</PresentationFormat>
  <Paragraphs>85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</vt:lpstr>
      <vt:lpstr>Тема Office</vt:lpstr>
      <vt:lpstr>Вакансии ООО КСК МК  в Новочеркасске</vt:lpstr>
      <vt:lpstr>Вакансии ООО КСК МК  в Новочеркасске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Вакансии в Энкорп</dc:title>
  <dc:creator>Горохов Александр Сергеевич</dc:creator>
  <cp:lastModifiedBy>Костромеева Татьяна Валентиновна</cp:lastModifiedBy>
  <cp:revision>35</cp:revision>
  <dcterms:created xsi:type="dcterms:W3CDTF">2021-05-24T11:46:59Z</dcterms:created>
  <dcterms:modified xsi:type="dcterms:W3CDTF">2022-06-23T10:02:13Z</dcterms:modified>
</cp:coreProperties>
</file>