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64" r:id="rId4"/>
    <p:sldId id="265" r:id="rId5"/>
    <p:sldId id="267" r:id="rId6"/>
    <p:sldId id="268" r:id="rId7"/>
    <p:sldId id="269" r:id="rId8"/>
    <p:sldId id="270" r:id="rId9"/>
    <p:sldId id="266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uckYouBill" initials="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0099"/>
    <a:srgbClr val="FF6600"/>
    <a:srgbClr val="336600"/>
    <a:srgbClr val="3399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FEC1E-BD17-4FBC-A186-A11F16D59BA0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9B054-30A7-418A-B738-EDBACC80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6054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B0682-8F1E-416F-A856-7D4078767E86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923E3-50CA-44A3-86A0-930168DE82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978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970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981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B11FBB-AA4C-4F38-ADC8-19F9624E4224}" type="datetime1">
              <a:rPr lang="ru-RU" smtClean="0"/>
              <a:pPr/>
              <a:t>15.05.2015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2BD80-27A6-4AA5-A0C8-06DBB816C6B2}" type="datetime1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C8DFE-BE58-442D-9973-A44657B97547}" type="datetime1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3EC15-3400-4013-AEBF-D9BB3E9DA569}" type="datetime1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BBFCC7-2D61-48B2-8EE1-F48667E5C598}" type="datetime1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25B10-AD58-4DAA-A4D3-F90F98359CA5}" type="datetime1">
              <a:rPr lang="ru-RU" smtClean="0"/>
              <a:pPr/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F58F93-560C-4B39-B63B-3C1C9359AB9B}" type="datetime1">
              <a:rPr lang="ru-RU" smtClean="0"/>
              <a:pPr/>
              <a:t>15.05.2015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BD6CA1-213E-4B23-A0DD-D398213AB357}" type="datetime1">
              <a:rPr lang="ru-RU" smtClean="0"/>
              <a:pPr/>
              <a:t>15.05.2015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DB98F-9437-498A-AEE6-3DF0163D8BB0}" type="datetime1">
              <a:rPr lang="ru-RU" smtClean="0"/>
              <a:pPr/>
              <a:t>15.05.2015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3E9077-633C-47BB-B539-27D2DBA6A00D}" type="datetime1">
              <a:rPr lang="ru-RU" smtClean="0"/>
              <a:pPr/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6A1CF1-374D-4ACD-84B6-9F54C5F713FB}" type="datetime1">
              <a:rPr lang="ru-RU" smtClean="0"/>
              <a:pPr/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FE5AF0-3B36-4B59-8402-EBAC7BAA48CE}" type="datetime1">
              <a:rPr lang="ru-RU" smtClean="0"/>
              <a:pPr/>
              <a:t>15.05.2015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:\загрузки с Интернета\13_ps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5857884" cy="41434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00496" y="404664"/>
            <a:ext cx="4643470" cy="3024336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4000" dirty="0" smtClean="0"/>
              <a:t>Обеспечение  безопасности детей в Интернет-пространстве</a:t>
            </a:r>
            <a:r>
              <a:rPr lang="ru-RU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357686" y="3071810"/>
            <a:ext cx="42862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Рекомендации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715016"/>
            <a:ext cx="8572560" cy="97156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Мы</a:t>
            </a:r>
            <a:r>
              <a:rPr lang="ru-RU" sz="2000" dirty="0">
                <a:solidFill>
                  <a:srgbClr val="FFFF00"/>
                </a:solidFill>
              </a:rPr>
              <a:t> хотим, чтоб интернет был вам другом много </a:t>
            </a:r>
            <a:r>
              <a:rPr lang="ru-RU" sz="2000" dirty="0" smtClean="0">
                <a:solidFill>
                  <a:srgbClr val="FFFF00"/>
                </a:solidFill>
              </a:rPr>
              <a:t>лет!</a:t>
            </a:r>
          </a:p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Будешь </a:t>
            </a:r>
            <a:r>
              <a:rPr lang="ru-RU" sz="2000" dirty="0">
                <a:solidFill>
                  <a:srgbClr val="FFFF00"/>
                </a:solidFill>
              </a:rPr>
              <a:t>знать </a:t>
            </a:r>
            <a:r>
              <a:rPr lang="ru-RU" sz="2000" b="1" u="sng" dirty="0" smtClean="0">
                <a:solidFill>
                  <a:srgbClr val="0070C0"/>
                </a:solidFill>
              </a:rPr>
              <a:t>11 правил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dirty="0">
                <a:solidFill>
                  <a:srgbClr val="FFFF00"/>
                </a:solidFill>
              </a:rPr>
              <a:t>этих - смело плавай в интернете!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248147"/>
            <a:ext cx="4762872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400" dirty="0">
                <a:solidFill>
                  <a:srgbClr val="0070C0"/>
                </a:solidFill>
              </a:rPr>
              <a:t>Приучите их спрашивать о том, в чем они не уверены.</a:t>
            </a:r>
          </a:p>
          <a:p>
            <a:pPr marL="109728" indent="0">
              <a:buNone/>
            </a:pPr>
            <a:r>
              <a:rPr lang="ru-RU" sz="2400" dirty="0">
                <a:solidFill>
                  <a:srgbClr val="0070C0"/>
                </a:solidFill>
              </a:rPr>
              <a:t>Следует объяснить детям, что нужно критически относиться к полученным из Интернет материалам, ведь опубликовать информацию в Интернет может абсолютно любой человек.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368152"/>
          </a:xfrm>
        </p:spPr>
        <p:txBody>
          <a:bodyPr>
            <a:noAutofit/>
          </a:bodyPr>
          <a:lstStyle/>
          <a:p>
            <a:r>
              <a:rPr lang="ru-RU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Правило 9. Объясните детям, что далеко не все, что они могут прочесть или увидеть в Интернете – </a:t>
            </a:r>
            <a:r>
              <a:rPr lang="ru-RU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правда</a:t>
            </a:r>
            <a:endParaRPr lang="ru-RU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2120" y="3284984"/>
            <a:ext cx="3240360" cy="310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70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564904"/>
            <a:ext cx="5904656" cy="417646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400" dirty="0">
                <a:solidFill>
                  <a:srgbClr val="0070C0"/>
                </a:solidFill>
              </a:rPr>
              <a:t>Они помогут отфильтровать вредное содержимое, выяснить, какие сайты посещает ребенок и с какой целью. Однако открытое, честное общение всегда предпочтительнее вторжения в личную жизнь.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Правило 10. Контролируйте деятельность детей в Интернете с помощью современных </a:t>
            </a:r>
            <a:r>
              <a:rPr lang="ru-RU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</a:t>
            </a:r>
            <a:endParaRPr lang="ru-RU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2564904"/>
            <a:ext cx="2934850" cy="391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73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422776"/>
            <a:ext cx="505617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Посещайте Сеть вместе с детьми. Если ваш ребенок ведет интернет-дневник, регулярно посещайте его. Будьте внимательны к вашим детям! Помните, что никакие технологические ухищрения не могут заменить простое родительское внимание к тому, чем занимаются дети за компьютером.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Правило 11. Поощряйте детей делиться с вами их опытом в </a:t>
            </a:r>
            <a:r>
              <a:rPr lang="ru-RU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Интернете</a:t>
            </a:r>
            <a:endParaRPr lang="ru-RU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2120" y="2204864"/>
            <a:ext cx="3124200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69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99014" y="1844824"/>
            <a:ext cx="5392620" cy="2952328"/>
          </a:xfrm>
        </p:spPr>
        <p:txBody>
          <a:bodyPr>
            <a:noAutofit/>
          </a:bodyPr>
          <a:lstStyle/>
          <a:p>
            <a:pPr marL="360000" indent="0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Определите, какие сайты они могут посещать, какие – посещать нельзя. Объясните вашим детям, что такое расизм, фашизм, межнациональная и религиозная вражда. 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2647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Правило 1. </a:t>
            </a:r>
            <a:r>
              <a:rPr lang="ru-RU" sz="2800" i="1" dirty="0" smtClean="0">
                <a:solidFill>
                  <a:srgbClr val="FF0000"/>
                </a:solidFill>
              </a:rPr>
              <a:t>Установите вместе с детьми четкие правила посещения сайтов</a:t>
            </a:r>
            <a:endParaRPr lang="ru-RU" sz="28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1266" name="Picture 2" descr="C:\Documents and Settings\Администратор\Мои документы\Мероприятия 2012-2013\Интернет и Дети\23812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264" y="1628800"/>
            <a:ext cx="333375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2108471"/>
            <a:ext cx="5184576" cy="297671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ru-RU" sz="2400" dirty="0">
                <a:solidFill>
                  <a:srgbClr val="0070C0"/>
                </a:solidFill>
              </a:rPr>
              <a:t>Убедитесь в том, что они не содержат никакой личной информации. </a:t>
            </a:r>
            <a:endParaRPr lang="ru-RU" sz="2400" dirty="0" smtClean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55852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Правило 2. Помогите детям выбрать правильное регистрационное имя и </a:t>
            </a:r>
            <a:r>
              <a:rPr lang="ru-RU" sz="28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пароль</a:t>
            </a:r>
            <a:endParaRPr lang="ru-RU" sz="28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3" name="Picture 3" descr="C:\Documents and Settings\Администратор\Рабочий стол\Безымянны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8102" y="2492896"/>
            <a:ext cx="3287459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95936" y="1960083"/>
            <a:ext cx="5429288" cy="3090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81614" y="509368"/>
            <a:ext cx="8229600" cy="1143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Правило 3. Объясните детям необходимость защиты их конфиденциальности в сети </a:t>
            </a:r>
            <a:r>
              <a:rPr lang="ru-RU" sz="28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Интернет</a:t>
            </a:r>
            <a:endParaRPr lang="ru-RU" sz="28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C:\Documents and Settings\Администратор\Мои документы\Мероприятия 2012-2013\Интернет и Дети\ytee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336404"/>
            <a:ext cx="3723744" cy="321471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139952" y="1866267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Настаивайте на том, чтобы они никогда не выдавали своего адреса, номера телефона или другой личной </a:t>
            </a:r>
            <a:r>
              <a:rPr lang="ru-RU" sz="2400" dirty="0" smtClean="0">
                <a:solidFill>
                  <a:srgbClr val="0070C0"/>
                </a:solidFill>
              </a:rPr>
              <a:t>информации, </a:t>
            </a:r>
            <a:r>
              <a:rPr lang="ru-RU" sz="2400" dirty="0">
                <a:solidFill>
                  <a:srgbClr val="0070C0"/>
                </a:solidFill>
              </a:rPr>
              <a:t>например, места учебы или любимого места для прогулки, а также пересылать интернет-знакомым свои фотографии.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3212976"/>
            <a:ext cx="4896544" cy="3162688"/>
          </a:xfrm>
        </p:spPr>
        <p:txBody>
          <a:bodyPr>
            <a:noAutofit/>
          </a:bodyPr>
          <a:lstStyle/>
          <a:p>
            <a:pPr marL="360000" indent="0">
              <a:spcBef>
                <a:spcPts val="0"/>
              </a:spcBef>
              <a:buNone/>
            </a:pPr>
            <a:r>
              <a:rPr lang="ru-RU" sz="2400" dirty="0">
                <a:solidFill>
                  <a:srgbClr val="0070C0"/>
                </a:solidFill>
              </a:rPr>
              <a:t>Если ребенок интересуется контактами с людьми намного старше его, следует провести разъяснительную беседу.</a:t>
            </a:r>
            <a:endParaRPr lang="ru-RU" sz="2400" dirty="0" smtClean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172819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Правило 4. Будьте в курсе, с кем контактирует в Интернете ваш ребенок, старайтесь регулярно проверять список контактов своих детей, чтобы убедиться, что они лично знают всех, с кем они </a:t>
            </a:r>
            <a:r>
              <a:rPr lang="ru-RU" sz="24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общаются</a:t>
            </a:r>
            <a:endParaRPr lang="ru-RU" sz="24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Documents and Settings\Администратор\Мои документы\Downloads\photos0-800x600 (Средний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5442" y="2755441"/>
            <a:ext cx="3333746" cy="25003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Администратор\Мои документы\Downloads\1650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2924944"/>
            <a:ext cx="4185101" cy="27860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08281" y="3284984"/>
            <a:ext cx="4500594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7825" y="620688"/>
            <a:ext cx="8229600" cy="1143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Правило 5. Не позволяйте вашему ребенку встречаться с онлайн-знакомыми без вашего разрешения или в отсутствии взрослого человека.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148589" y="270892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Если ребенок желает встретиться с новым интернет-другом, следует настоять на сопровождении ребенка на эту встречу. Интересуйтесь тем, куда и с кем ходит ваш ребенок.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504" y="1988840"/>
            <a:ext cx="5429288" cy="309068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800" dirty="0" smtClean="0">
              <a:solidFill>
                <a:srgbClr val="CC0099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CC0099"/>
                </a:solidFill>
              </a:rPr>
              <a:t>	</a:t>
            </a:r>
            <a:r>
              <a:rPr lang="ru-RU" sz="2400" dirty="0">
                <a:solidFill>
                  <a:srgbClr val="0070C0"/>
                </a:solidFill>
              </a:rPr>
              <a:t>Убедитесь, что они знают о том, что правила хорошего поведения действуют везде – даже в виртуальном мире. </a:t>
            </a:r>
            <a:endParaRPr lang="ru-RU" sz="2400" dirty="0" smtClean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Правило 6. Научите детей уважать других в </a:t>
            </a:r>
            <a:r>
              <a:rPr lang="ru-RU" sz="28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Интернете</a:t>
            </a:r>
            <a:endParaRPr lang="ru-RU" sz="28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Documents and Settings\Администратор\Мои документы\Мероприятия 2012-2013\Интернет и Дети\happycomput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5220" y="2250425"/>
            <a:ext cx="3143272" cy="3291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491880" y="2593388"/>
            <a:ext cx="5429288" cy="3090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47860" cy="213402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3100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Правило 7. Настаивайте, чтобы дети уважали собственность других в </a:t>
            </a:r>
            <a:r>
              <a:rPr lang="ru-RU" sz="31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Интернете</a:t>
            </a:r>
            <a:br>
              <a:rPr lang="ru-RU" sz="31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ru-RU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Documents and Settings\Администратор\Мои документы\Downloads\Эесплуатация-хлебопечк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91224"/>
            <a:ext cx="3305759" cy="285752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920524" y="2681156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Объясните, что незаконное копирование и использование чужой работы – текста, музыки, компьютерных игр и других программ – является кражей.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359024"/>
          </a:xfrm>
        </p:spPr>
        <p:txBody>
          <a:bodyPr>
            <a:noAutofit/>
          </a:bodyPr>
          <a:lstStyle/>
          <a:p>
            <a:r>
              <a:rPr lang="ru-RU" sz="2400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Правило 8. Обращайте внимание, сколько времени проводят ваши дети в Интернете, чтобы вовремя заметить признаки возникающей </a:t>
            </a:r>
            <a:r>
              <a:rPr lang="ru-RU" sz="2400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интернет-зависимости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30798" y="1628800"/>
            <a:ext cx="5040560" cy="4525963"/>
          </a:xfrm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ru-RU" sz="2000" dirty="0">
                <a:solidFill>
                  <a:srgbClr val="0070C0"/>
                </a:solidFill>
              </a:rPr>
              <a:t>Если Вы считаете, что ваши дети, страдают от чрезмерной увлеченности компьютером, что наносит вред их здоровью, учебе, отношениям в обществе, приводит к сильным конфликтам в семье, то Вы можете обратиться к специалистам, занимающимся этой проблемой (например, педагогам-психологам, психологам). Они помогут построить диалог и убедить зависимого признать существование проблемы </a:t>
            </a:r>
            <a:r>
              <a:rPr lang="ru-RU" sz="2000" dirty="0" smtClean="0">
                <a:solidFill>
                  <a:srgbClr val="0070C0"/>
                </a:solidFill>
              </a:rPr>
              <a:t>и согласиться </a:t>
            </a:r>
            <a:r>
              <a:rPr lang="ru-RU" sz="2000" dirty="0">
                <a:solidFill>
                  <a:srgbClr val="0070C0"/>
                </a:solidFill>
              </a:rPr>
              <a:t>получить помощь.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080" y="3717032"/>
            <a:ext cx="3744416" cy="28068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175</TotalTime>
  <Words>468</Words>
  <Application>Microsoft Office PowerPoint</Application>
  <PresentationFormat>Экран (4:3)</PresentationFormat>
  <Paragraphs>35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  Обеспечение  безопасности детей в Интернет-пространстве </vt:lpstr>
      <vt:lpstr>Правило 1. Установите вместе с детьми четкие правила посещения сайтов</vt:lpstr>
      <vt:lpstr>Правило 2. Помогите детям выбрать правильное регистрационное имя и пароль</vt:lpstr>
      <vt:lpstr>Правило 3. Объясните детям необходимость защиты их конфиденциальности в сети Интернет</vt:lpstr>
      <vt:lpstr>Правило 4. Будьте в курсе, с кем контактирует в Интернете ваш ребенок, старайтесь регулярно проверять список контактов своих детей, чтобы убедиться, что они лично знают всех, с кем они общаются</vt:lpstr>
      <vt:lpstr>Правило 5. Не позволяйте вашему ребенку встречаться с онлайн-знакомыми без вашего разрешения или в отсутствии взрослого человека.</vt:lpstr>
      <vt:lpstr>Правило 6. Научите детей уважать других в Интернете</vt:lpstr>
      <vt:lpstr>  Правило 7. Настаивайте, чтобы дети уважали собственность других в Интернете  </vt:lpstr>
      <vt:lpstr>Правило 8. Обращайте внимание, сколько времени проводят ваши дети в Интернете, чтобы вовремя заметить признаки возникающей интернет-зависимости</vt:lpstr>
      <vt:lpstr>Правило 9. Объясните детям, что далеко не все, что они могут прочесть или увидеть в Интернете – правда</vt:lpstr>
      <vt:lpstr>Правило 10. Контролируйте деятельность детей в Интернете с помощью современных программ</vt:lpstr>
      <vt:lpstr>Правило 11. Поощряйте детей делиться с вами их опытом в Интернете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Безопасный  интернет </dc:title>
  <dc:creator>FuckYouBill</dc:creator>
  <cp:lastModifiedBy>Преподаватель</cp:lastModifiedBy>
  <cp:revision>24</cp:revision>
  <dcterms:created xsi:type="dcterms:W3CDTF">2012-10-30T12:04:25Z</dcterms:created>
  <dcterms:modified xsi:type="dcterms:W3CDTF">2015-05-15T07:03:30Z</dcterms:modified>
</cp:coreProperties>
</file>